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39"/>
  </p:notesMasterIdLst>
  <p:sldIdLst>
    <p:sldId id="256" r:id="rId3"/>
    <p:sldId id="260" r:id="rId4"/>
    <p:sldId id="501" r:id="rId5"/>
    <p:sldId id="407" r:id="rId6"/>
    <p:sldId id="474" r:id="rId7"/>
    <p:sldId id="473" r:id="rId8"/>
    <p:sldId id="502" r:id="rId9"/>
    <p:sldId id="408" r:id="rId10"/>
    <p:sldId id="409" r:id="rId11"/>
    <p:sldId id="483" r:id="rId12"/>
    <p:sldId id="503" r:id="rId13"/>
    <p:sldId id="344" r:id="rId14"/>
    <p:sldId id="504" r:id="rId15"/>
    <p:sldId id="456" r:id="rId16"/>
    <p:sldId id="505" r:id="rId17"/>
    <p:sldId id="370" r:id="rId18"/>
    <p:sldId id="371" r:id="rId19"/>
    <p:sldId id="507" r:id="rId20"/>
    <p:sldId id="508" r:id="rId21"/>
    <p:sldId id="509" r:id="rId22"/>
    <p:sldId id="510" r:id="rId23"/>
    <p:sldId id="412" r:id="rId24"/>
    <p:sldId id="413" r:id="rId25"/>
    <p:sldId id="418" r:id="rId26"/>
    <p:sldId id="323" r:id="rId27"/>
    <p:sldId id="511" r:id="rId28"/>
    <p:sldId id="512" r:id="rId29"/>
    <p:sldId id="513" r:id="rId30"/>
    <p:sldId id="475" r:id="rId31"/>
    <p:sldId id="324" r:id="rId32"/>
    <p:sldId id="411" r:id="rId33"/>
    <p:sldId id="325" r:id="rId34"/>
    <p:sldId id="498" r:id="rId35"/>
    <p:sldId id="333" r:id="rId36"/>
    <p:sldId id="485" r:id="rId37"/>
    <p:sldId id="258" r:id="rId38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FF9E"/>
    <a:srgbClr val="BC0016"/>
    <a:srgbClr val="0055A9"/>
    <a:srgbClr val="5CA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27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84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97E7E-BA31-4840-AEFB-08434A5FD5C5}" type="doc">
      <dgm:prSet loTypeId="urn:microsoft.com/office/officeart/2005/8/layout/vList3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389F92-3611-1647-A038-232D2AD6C8E1}">
      <dgm:prSet/>
      <dgm:spPr>
        <a:xfrm rot="10800000">
          <a:off x="2298197" y="884"/>
          <a:ext cx="7134912" cy="2004231"/>
        </a:xfrm>
        <a:solidFill>
          <a:srgbClr val="BC0016"/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pPr algn="l"/>
          <a:r>
            <a:rPr lang="ru-RU" u="none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Новая процедура допуска к профессии - </a:t>
          </a:r>
          <a:r>
            <a:rPr lang="ru-RU" b="1" u="sng" dirty="0">
              <a:solidFill>
                <a:srgbClr val="FFFF00"/>
              </a:solidFill>
              <a:latin typeface="Calibri" charset="0"/>
              <a:ea typeface="+mn-ea"/>
              <a:cs typeface="+mn-cs"/>
            </a:rPr>
            <a:t>аккредитация</a:t>
          </a:r>
          <a:endParaRPr lang="ru-RU" dirty="0">
            <a:solidFill>
              <a:sysClr val="window" lastClr="FFFFFF"/>
            </a:solidFill>
            <a:latin typeface="Calibri" charset="0"/>
            <a:ea typeface="+mn-ea"/>
            <a:cs typeface="+mn-cs"/>
          </a:endParaRPr>
        </a:p>
      </dgm:t>
    </dgm:pt>
    <dgm:pt modelId="{D68BB65F-8607-E749-A685-7FC3DFFCA20E}" type="parTrans" cxnId="{E47E877A-C790-C340-BA9C-F3AC6566D6E1}">
      <dgm:prSet/>
      <dgm:spPr/>
      <dgm:t>
        <a:bodyPr/>
        <a:lstStyle/>
        <a:p>
          <a:pPr algn="l"/>
          <a:endParaRPr lang="ru-RU"/>
        </a:p>
      </dgm:t>
    </dgm:pt>
    <dgm:pt modelId="{94F1062A-20E1-AD4B-8DDE-F7ABF56440B5}" type="sibTrans" cxnId="{E47E877A-C790-C340-BA9C-F3AC6566D6E1}">
      <dgm:prSet/>
      <dgm:spPr/>
      <dgm:t>
        <a:bodyPr/>
        <a:lstStyle/>
        <a:p>
          <a:pPr algn="l"/>
          <a:endParaRPr lang="ru-RU"/>
        </a:p>
      </dgm:t>
    </dgm:pt>
    <dgm:pt modelId="{5BC44CF8-93C4-D34A-8378-3D20A85A6005}">
      <dgm:prSet/>
      <dgm:spPr>
        <a:xfrm rot="10800000">
          <a:off x="2298197" y="2603395"/>
          <a:ext cx="7134912" cy="2004231"/>
        </a:xfrm>
        <a:solidFill>
          <a:srgbClr val="BC0016"/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pPr algn="l"/>
          <a:r>
            <a:rPr lang="ru-RU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Развитие </a:t>
          </a:r>
          <a:r>
            <a:rPr lang="ru-RU" b="1" u="sng" dirty="0">
              <a:solidFill>
                <a:srgbClr val="FFFF00"/>
              </a:solidFill>
              <a:latin typeface="Calibri" charset="0"/>
              <a:ea typeface="+mn-ea"/>
              <a:cs typeface="+mn-cs"/>
            </a:rPr>
            <a:t>непрерывного</a:t>
          </a:r>
          <a:r>
            <a:rPr lang="ru-RU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 медицинского образования</a:t>
          </a:r>
        </a:p>
      </dgm:t>
    </dgm:pt>
    <dgm:pt modelId="{9C88DE75-D6ED-4F46-BF5B-046EE87042C3}" type="parTrans" cxnId="{F3AC067C-D684-1144-8AC8-4CD4F8130083}">
      <dgm:prSet/>
      <dgm:spPr/>
      <dgm:t>
        <a:bodyPr/>
        <a:lstStyle/>
        <a:p>
          <a:pPr algn="l"/>
          <a:endParaRPr lang="ru-RU"/>
        </a:p>
      </dgm:t>
    </dgm:pt>
    <dgm:pt modelId="{C69498AD-EE23-0949-909F-999E73E2529D}" type="sibTrans" cxnId="{F3AC067C-D684-1144-8AC8-4CD4F8130083}">
      <dgm:prSet/>
      <dgm:spPr/>
      <dgm:t>
        <a:bodyPr/>
        <a:lstStyle/>
        <a:p>
          <a:pPr algn="l"/>
          <a:endParaRPr lang="ru-RU"/>
        </a:p>
      </dgm:t>
    </dgm:pt>
    <dgm:pt modelId="{2B8EF7E6-CABF-8040-A1AC-76E5DF219D69}" type="pres">
      <dgm:prSet presAssocID="{62297E7E-BA31-4840-AEFB-08434A5FD5C5}" presName="linearFlow" presStyleCnt="0">
        <dgm:presLayoutVars>
          <dgm:dir/>
          <dgm:resizeHandles val="exact"/>
        </dgm:presLayoutVars>
      </dgm:prSet>
      <dgm:spPr/>
    </dgm:pt>
    <dgm:pt modelId="{43BDF10A-437C-E44D-B09D-1EF4445F9AC6}" type="pres">
      <dgm:prSet presAssocID="{40389F92-3611-1647-A038-232D2AD6C8E1}" presName="composite" presStyleCnt="0"/>
      <dgm:spPr/>
    </dgm:pt>
    <dgm:pt modelId="{48FBFDD0-6AE7-A644-A65F-93BE273FE150}" type="pres">
      <dgm:prSet presAssocID="{40389F92-3611-1647-A038-232D2AD6C8E1}" presName="imgShp" presStyleLbl="fgImgPlace1" presStyleIdx="0" presStyleCnt="2"/>
      <dgm:spPr>
        <a:xfrm>
          <a:off x="1296081" y="884"/>
          <a:ext cx="2004231" cy="2004231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tint val="50000"/>
              <a:hueOff val="0"/>
              <a:satOff val="0"/>
              <a:lumOff val="0"/>
              <a:alphaOff val="0"/>
            </a:srgbClr>
          </a:contourClr>
        </a:sp3d>
      </dgm:spPr>
    </dgm:pt>
    <dgm:pt modelId="{E035BA4C-B2A1-614B-9846-53DD84BBDBBD}" type="pres">
      <dgm:prSet presAssocID="{40389F92-3611-1647-A038-232D2AD6C8E1}" presName="txShp" presStyleLbl="node1" presStyleIdx="0" presStyleCnt="2">
        <dgm:presLayoutVars>
          <dgm:bulletEnabled val="1"/>
        </dgm:presLayoutVars>
      </dgm:prSet>
      <dgm:spPr>
        <a:prstGeom prst="homePlate">
          <a:avLst/>
        </a:prstGeom>
      </dgm:spPr>
    </dgm:pt>
    <dgm:pt modelId="{FF4AA00F-A118-5044-91C3-5B2C1C712908}" type="pres">
      <dgm:prSet presAssocID="{94F1062A-20E1-AD4B-8DDE-F7ABF56440B5}" presName="spacing" presStyleCnt="0"/>
      <dgm:spPr/>
    </dgm:pt>
    <dgm:pt modelId="{C6E038ED-AF26-274F-A1D6-626C61C9391E}" type="pres">
      <dgm:prSet presAssocID="{5BC44CF8-93C4-D34A-8378-3D20A85A6005}" presName="composite" presStyleCnt="0"/>
      <dgm:spPr/>
    </dgm:pt>
    <dgm:pt modelId="{E1B0F8B0-F323-7E44-AB01-5416AC8CA044}" type="pres">
      <dgm:prSet presAssocID="{5BC44CF8-93C4-D34A-8378-3D20A85A6005}" presName="imgShp" presStyleLbl="fgImgPlace1" presStyleIdx="1" presStyleCnt="2"/>
      <dgm:spPr>
        <a:xfrm>
          <a:off x="1296081" y="2603395"/>
          <a:ext cx="2004231" cy="2004231"/>
        </a:xfrm>
        <a:prstGeom prst="ellipse">
          <a:avLst/>
        </a:prstGeom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tint val="50000"/>
              <a:hueOff val="0"/>
              <a:satOff val="0"/>
              <a:lumOff val="0"/>
              <a:alphaOff val="0"/>
            </a:srgbClr>
          </a:contourClr>
        </a:sp3d>
      </dgm:spPr>
    </dgm:pt>
    <dgm:pt modelId="{15F02288-BB2E-AC43-A652-A96FA24AF55F}" type="pres">
      <dgm:prSet presAssocID="{5BC44CF8-93C4-D34A-8378-3D20A85A6005}" presName="txShp" presStyleLbl="node1" presStyleIdx="1" presStyleCnt="2">
        <dgm:presLayoutVars>
          <dgm:bulletEnabled val="1"/>
        </dgm:presLayoutVars>
      </dgm:prSet>
      <dgm:spPr>
        <a:prstGeom prst="homePlate">
          <a:avLst/>
        </a:prstGeom>
      </dgm:spPr>
    </dgm:pt>
  </dgm:ptLst>
  <dgm:cxnLst>
    <dgm:cxn modelId="{A77D4B06-EFEF-F343-A731-F52C46C12B7F}" type="presOf" srcId="{62297E7E-BA31-4840-AEFB-08434A5FD5C5}" destId="{2B8EF7E6-CABF-8040-A1AC-76E5DF219D69}" srcOrd="0" destOrd="0" presId="urn:microsoft.com/office/officeart/2005/8/layout/vList3"/>
    <dgm:cxn modelId="{2CB8D913-CFE3-3141-B03B-AAF93E2E5F19}" type="presOf" srcId="{5BC44CF8-93C4-D34A-8378-3D20A85A6005}" destId="{15F02288-BB2E-AC43-A652-A96FA24AF55F}" srcOrd="0" destOrd="0" presId="urn:microsoft.com/office/officeart/2005/8/layout/vList3"/>
    <dgm:cxn modelId="{E47E877A-C790-C340-BA9C-F3AC6566D6E1}" srcId="{62297E7E-BA31-4840-AEFB-08434A5FD5C5}" destId="{40389F92-3611-1647-A038-232D2AD6C8E1}" srcOrd="0" destOrd="0" parTransId="{D68BB65F-8607-E749-A685-7FC3DFFCA20E}" sibTransId="{94F1062A-20E1-AD4B-8DDE-F7ABF56440B5}"/>
    <dgm:cxn modelId="{F3AC067C-D684-1144-8AC8-4CD4F8130083}" srcId="{62297E7E-BA31-4840-AEFB-08434A5FD5C5}" destId="{5BC44CF8-93C4-D34A-8378-3D20A85A6005}" srcOrd="1" destOrd="0" parTransId="{9C88DE75-D6ED-4F46-BF5B-046EE87042C3}" sibTransId="{C69498AD-EE23-0949-909F-999E73E2529D}"/>
    <dgm:cxn modelId="{B1FB03D0-080E-FE43-B400-1E749F84DB23}" type="presOf" srcId="{40389F92-3611-1647-A038-232D2AD6C8E1}" destId="{E035BA4C-B2A1-614B-9846-53DD84BBDBBD}" srcOrd="0" destOrd="0" presId="urn:microsoft.com/office/officeart/2005/8/layout/vList3"/>
    <dgm:cxn modelId="{D467F7E1-EF0E-CF46-B0FF-2AABE5995BB4}" type="presParOf" srcId="{2B8EF7E6-CABF-8040-A1AC-76E5DF219D69}" destId="{43BDF10A-437C-E44D-B09D-1EF4445F9AC6}" srcOrd="0" destOrd="0" presId="urn:microsoft.com/office/officeart/2005/8/layout/vList3"/>
    <dgm:cxn modelId="{6D079092-3287-1147-A645-8647AD291AAE}" type="presParOf" srcId="{43BDF10A-437C-E44D-B09D-1EF4445F9AC6}" destId="{48FBFDD0-6AE7-A644-A65F-93BE273FE150}" srcOrd="0" destOrd="0" presId="urn:microsoft.com/office/officeart/2005/8/layout/vList3"/>
    <dgm:cxn modelId="{19C1CD5C-AFF0-1941-BF70-5C2592E91DF9}" type="presParOf" srcId="{43BDF10A-437C-E44D-B09D-1EF4445F9AC6}" destId="{E035BA4C-B2A1-614B-9846-53DD84BBDBBD}" srcOrd="1" destOrd="0" presId="urn:microsoft.com/office/officeart/2005/8/layout/vList3"/>
    <dgm:cxn modelId="{5D258DE0-1634-BB47-88EF-885EA320E907}" type="presParOf" srcId="{2B8EF7E6-CABF-8040-A1AC-76E5DF219D69}" destId="{FF4AA00F-A118-5044-91C3-5B2C1C712908}" srcOrd="1" destOrd="0" presId="urn:microsoft.com/office/officeart/2005/8/layout/vList3"/>
    <dgm:cxn modelId="{031A33D2-55A3-CB4C-9A75-E382EC7467F4}" type="presParOf" srcId="{2B8EF7E6-CABF-8040-A1AC-76E5DF219D69}" destId="{C6E038ED-AF26-274F-A1D6-626C61C9391E}" srcOrd="2" destOrd="0" presId="urn:microsoft.com/office/officeart/2005/8/layout/vList3"/>
    <dgm:cxn modelId="{43F17875-ADD2-0845-883B-24249183A6AB}" type="presParOf" srcId="{C6E038ED-AF26-274F-A1D6-626C61C9391E}" destId="{E1B0F8B0-F323-7E44-AB01-5416AC8CA044}" srcOrd="0" destOrd="0" presId="urn:microsoft.com/office/officeart/2005/8/layout/vList3"/>
    <dgm:cxn modelId="{CD9043BF-7B1D-4E48-8E08-AB64BA206FAA}" type="presParOf" srcId="{C6E038ED-AF26-274F-A1D6-626C61C9391E}" destId="{15F02288-BB2E-AC43-A652-A96FA24AF55F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45BE90-6C3B-4B34-BE66-3FD54134059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24BD828-0A46-49B9-8E70-C93FD379D71D}">
      <dgm:prSet phldrT="[Текст]" custT="1"/>
      <dgm:spPr/>
      <dgm:t>
        <a:bodyPr/>
        <a:lstStyle/>
        <a:p>
          <a:r>
            <a:rPr lang="ru-RU" sz="3200" b="1" dirty="0">
              <a:solidFill>
                <a:schemeClr val="bg1">
                  <a:lumMod val="50000"/>
                </a:schemeClr>
              </a:solidFill>
            </a:rPr>
            <a:t>250 кредитов за пять лет</a:t>
          </a:r>
        </a:p>
      </dgm:t>
    </dgm:pt>
    <dgm:pt modelId="{6366CD18-FDB2-46E1-AE02-E75B0805219F}" type="parTrans" cxnId="{D4E8B22B-D574-4366-93C4-55089F10A96A}">
      <dgm:prSet/>
      <dgm:spPr/>
      <dgm:t>
        <a:bodyPr/>
        <a:lstStyle/>
        <a:p>
          <a:endParaRPr lang="ru-RU"/>
        </a:p>
      </dgm:t>
    </dgm:pt>
    <dgm:pt modelId="{087FCE05-3513-4CA4-967F-4FC60C75B0DD}" type="sibTrans" cxnId="{D4E8B22B-D574-4366-93C4-55089F10A96A}">
      <dgm:prSet/>
      <dgm:spPr/>
      <dgm:t>
        <a:bodyPr/>
        <a:lstStyle/>
        <a:p>
          <a:endParaRPr lang="ru-RU"/>
        </a:p>
      </dgm:t>
    </dgm:pt>
    <dgm:pt modelId="{505E7EB7-C1D4-41F8-97BA-C6FFE7115865}">
      <dgm:prSet phldrT="[Текст]" custT="1"/>
      <dgm:spPr/>
      <dgm:t>
        <a:bodyPr/>
        <a:lstStyle/>
        <a:p>
          <a:endParaRPr lang="ru-RU" sz="3200" b="1" dirty="0">
            <a:solidFill>
              <a:schemeClr val="bg1"/>
            </a:solidFill>
          </a:endParaRPr>
        </a:p>
        <a:p>
          <a:endParaRPr lang="ru-RU" sz="3200" b="1" dirty="0">
            <a:solidFill>
              <a:schemeClr val="bg1"/>
            </a:solidFill>
          </a:endParaRPr>
        </a:p>
        <a:p>
          <a:r>
            <a:rPr lang="ru-RU" sz="3200" b="1" dirty="0">
              <a:solidFill>
                <a:srgbClr val="FF0000"/>
              </a:solidFill>
            </a:rPr>
            <a:t>Допуск к аккредитации</a:t>
          </a:r>
        </a:p>
      </dgm:t>
    </dgm:pt>
    <dgm:pt modelId="{451E4E54-0B75-48E5-80C7-121B6C019359}" type="parTrans" cxnId="{B12C5576-70A1-44D3-8DEB-94ECB0B9EA06}">
      <dgm:prSet/>
      <dgm:spPr/>
      <dgm:t>
        <a:bodyPr/>
        <a:lstStyle/>
        <a:p>
          <a:endParaRPr lang="ru-RU"/>
        </a:p>
      </dgm:t>
    </dgm:pt>
    <dgm:pt modelId="{93662AD1-CF73-43DD-B653-CF5DCFE47515}" type="sibTrans" cxnId="{B12C5576-70A1-44D3-8DEB-94ECB0B9EA06}">
      <dgm:prSet/>
      <dgm:spPr/>
      <dgm:t>
        <a:bodyPr/>
        <a:lstStyle/>
        <a:p>
          <a:endParaRPr lang="ru-RU"/>
        </a:p>
      </dgm:t>
    </dgm:pt>
    <dgm:pt modelId="{80262279-0FD1-414A-A2FD-893708D62072}" type="pres">
      <dgm:prSet presAssocID="{9C45BE90-6C3B-4B34-BE66-3FD541340591}" presName="arrowDiagram" presStyleCnt="0">
        <dgm:presLayoutVars>
          <dgm:chMax val="5"/>
          <dgm:dir/>
          <dgm:resizeHandles val="exact"/>
        </dgm:presLayoutVars>
      </dgm:prSet>
      <dgm:spPr/>
    </dgm:pt>
    <dgm:pt modelId="{798244D4-46CD-4D27-B474-A1577BBD49E7}" type="pres">
      <dgm:prSet presAssocID="{9C45BE90-6C3B-4B34-BE66-3FD541340591}" presName="arrow" presStyleLbl="bgShp" presStyleIdx="0" presStyleCnt="1" custScaleX="83370" custScaleY="100000" custLinFactNeighborX="-7430" custLinFactNeighborY="-110"/>
      <dgm:spPr>
        <a:solidFill>
          <a:srgbClr val="800000"/>
        </a:solidFill>
      </dgm:spPr>
    </dgm:pt>
    <dgm:pt modelId="{27FA4028-5A86-4A8C-996A-8E3758492B60}" type="pres">
      <dgm:prSet presAssocID="{9C45BE90-6C3B-4B34-BE66-3FD541340591}" presName="arrowDiagram2" presStyleCnt="0"/>
      <dgm:spPr/>
    </dgm:pt>
    <dgm:pt modelId="{44E6079A-4526-44CF-9B8A-55FF0CF537B5}" type="pres">
      <dgm:prSet presAssocID="{B24BD828-0A46-49B9-8E70-C93FD379D71D}" presName="bullet2a" presStyleLbl="node1" presStyleIdx="0" presStyleCnt="2" custLinFactY="12046" custLinFactNeighborX="-32174" custLinFactNeighborY="100000"/>
      <dgm:spPr>
        <a:solidFill>
          <a:schemeClr val="accent2">
            <a:lumMod val="75000"/>
          </a:schemeClr>
        </a:solidFill>
      </dgm:spPr>
    </dgm:pt>
    <dgm:pt modelId="{8693F83C-FFD8-4B7C-84C4-0378FB26718F}" type="pres">
      <dgm:prSet presAssocID="{B24BD828-0A46-49B9-8E70-C93FD379D71D}" presName="textBox2a" presStyleLbl="revTx" presStyleIdx="0" presStyleCnt="2" custLinFactNeighborX="4765" custLinFactNeighborY="1505">
        <dgm:presLayoutVars>
          <dgm:bulletEnabled val="1"/>
        </dgm:presLayoutVars>
      </dgm:prSet>
      <dgm:spPr/>
    </dgm:pt>
    <dgm:pt modelId="{512E2869-988D-423B-B9BB-B98977447541}" type="pres">
      <dgm:prSet presAssocID="{505E7EB7-C1D4-41F8-97BA-C6FFE7115865}" presName="bullet2b" presStyleLbl="node1" presStyleIdx="1" presStyleCnt="2" custLinFactNeighborX="-10546" custLinFactNeighborY="-28749"/>
      <dgm:spPr>
        <a:solidFill>
          <a:srgbClr val="FF0000"/>
        </a:solidFill>
      </dgm:spPr>
    </dgm:pt>
    <dgm:pt modelId="{9471F257-44D3-402B-A947-E930756ECA4D}" type="pres">
      <dgm:prSet presAssocID="{505E7EB7-C1D4-41F8-97BA-C6FFE7115865}" presName="textBox2b" presStyleLbl="revTx" presStyleIdx="1" presStyleCnt="2" custScaleX="117835" custScaleY="27076" custLinFactNeighborX="18775" custLinFactNeighborY="-49187">
        <dgm:presLayoutVars>
          <dgm:bulletEnabled val="1"/>
        </dgm:presLayoutVars>
      </dgm:prSet>
      <dgm:spPr/>
    </dgm:pt>
  </dgm:ptLst>
  <dgm:cxnLst>
    <dgm:cxn modelId="{37575918-24FE-8A44-9434-FDC43C3A1E3F}" type="presOf" srcId="{B24BD828-0A46-49B9-8E70-C93FD379D71D}" destId="{8693F83C-FFD8-4B7C-84C4-0378FB26718F}" srcOrd="0" destOrd="0" presId="urn:microsoft.com/office/officeart/2005/8/layout/arrow2"/>
    <dgm:cxn modelId="{D4E8B22B-D574-4366-93C4-55089F10A96A}" srcId="{9C45BE90-6C3B-4B34-BE66-3FD541340591}" destId="{B24BD828-0A46-49B9-8E70-C93FD379D71D}" srcOrd="0" destOrd="0" parTransId="{6366CD18-FDB2-46E1-AE02-E75B0805219F}" sibTransId="{087FCE05-3513-4CA4-967F-4FC60C75B0DD}"/>
    <dgm:cxn modelId="{251E244B-3A93-2C44-A081-4B4D7010295A}" type="presOf" srcId="{9C45BE90-6C3B-4B34-BE66-3FD541340591}" destId="{80262279-0FD1-414A-A2FD-893708D62072}" srcOrd="0" destOrd="0" presId="urn:microsoft.com/office/officeart/2005/8/layout/arrow2"/>
    <dgm:cxn modelId="{B12C5576-70A1-44D3-8DEB-94ECB0B9EA06}" srcId="{9C45BE90-6C3B-4B34-BE66-3FD541340591}" destId="{505E7EB7-C1D4-41F8-97BA-C6FFE7115865}" srcOrd="1" destOrd="0" parTransId="{451E4E54-0B75-48E5-80C7-121B6C019359}" sibTransId="{93662AD1-CF73-43DD-B653-CF5DCFE47515}"/>
    <dgm:cxn modelId="{FE46CAF7-0B39-BE42-9CFD-B51F528109E2}" type="presOf" srcId="{505E7EB7-C1D4-41F8-97BA-C6FFE7115865}" destId="{9471F257-44D3-402B-A947-E930756ECA4D}" srcOrd="0" destOrd="0" presId="urn:microsoft.com/office/officeart/2005/8/layout/arrow2"/>
    <dgm:cxn modelId="{FED8C5EE-A97E-E944-A212-34D098D1E33A}" type="presParOf" srcId="{80262279-0FD1-414A-A2FD-893708D62072}" destId="{798244D4-46CD-4D27-B474-A1577BBD49E7}" srcOrd="0" destOrd="0" presId="urn:microsoft.com/office/officeart/2005/8/layout/arrow2"/>
    <dgm:cxn modelId="{8338E1FF-2F01-E448-8043-8086E57BF07A}" type="presParOf" srcId="{80262279-0FD1-414A-A2FD-893708D62072}" destId="{27FA4028-5A86-4A8C-996A-8E3758492B60}" srcOrd="1" destOrd="0" presId="urn:microsoft.com/office/officeart/2005/8/layout/arrow2"/>
    <dgm:cxn modelId="{E7D240F2-EE7D-FF4B-A41D-35B0C290256B}" type="presParOf" srcId="{27FA4028-5A86-4A8C-996A-8E3758492B60}" destId="{44E6079A-4526-44CF-9B8A-55FF0CF537B5}" srcOrd="0" destOrd="0" presId="urn:microsoft.com/office/officeart/2005/8/layout/arrow2"/>
    <dgm:cxn modelId="{D931A2A0-AD50-8B41-84CB-7A6A113867D0}" type="presParOf" srcId="{27FA4028-5A86-4A8C-996A-8E3758492B60}" destId="{8693F83C-FFD8-4B7C-84C4-0378FB26718F}" srcOrd="1" destOrd="0" presId="urn:microsoft.com/office/officeart/2005/8/layout/arrow2"/>
    <dgm:cxn modelId="{0CC3DAC1-9830-7D48-9585-18E4660B930B}" type="presParOf" srcId="{27FA4028-5A86-4A8C-996A-8E3758492B60}" destId="{512E2869-988D-423B-B9BB-B98977447541}" srcOrd="2" destOrd="0" presId="urn:microsoft.com/office/officeart/2005/8/layout/arrow2"/>
    <dgm:cxn modelId="{7D9D8C0A-A480-6745-9AB6-D644D913278B}" type="presParOf" srcId="{27FA4028-5A86-4A8C-996A-8E3758492B60}" destId="{9471F257-44D3-402B-A947-E930756ECA4D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58510C-04D8-49DE-AB36-9BC9EB22A7BA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</dgm:pt>
    <dgm:pt modelId="{10F9D1F0-F832-421B-B183-60090E3CAD45}">
      <dgm:prSet phldrT="[Текст]" custT="1"/>
      <dgm:spPr/>
      <dgm:t>
        <a:bodyPr/>
        <a:lstStyle/>
        <a:p>
          <a:r>
            <a:rPr lang="ru-RU" sz="1600" dirty="0"/>
            <a:t>Соблюдение</a:t>
          </a:r>
          <a:r>
            <a:rPr lang="ru-RU" sz="1200" dirty="0"/>
            <a:t> </a:t>
          </a:r>
          <a:r>
            <a:rPr lang="ru-RU" sz="1600" dirty="0"/>
            <a:t>этических требований в размещении рекламы</a:t>
          </a:r>
        </a:p>
      </dgm:t>
    </dgm:pt>
    <dgm:pt modelId="{32199E6D-FF85-409F-96F2-DA625F7EFBB9}" type="parTrans" cxnId="{F55CE44B-F12C-4345-827B-0D93D4CB2CA4}">
      <dgm:prSet/>
      <dgm:spPr/>
      <dgm:t>
        <a:bodyPr/>
        <a:lstStyle/>
        <a:p>
          <a:endParaRPr lang="ru-RU"/>
        </a:p>
      </dgm:t>
    </dgm:pt>
    <dgm:pt modelId="{9EF4F015-DF07-433F-93A3-65350577DA44}" type="sibTrans" cxnId="{F55CE44B-F12C-4345-827B-0D93D4CB2CA4}">
      <dgm:prSet/>
      <dgm:spPr/>
      <dgm:t>
        <a:bodyPr/>
        <a:lstStyle/>
        <a:p>
          <a:endParaRPr lang="ru-RU"/>
        </a:p>
      </dgm:t>
    </dgm:pt>
    <dgm:pt modelId="{64FC4717-F88C-4145-9066-E943E8610991}">
      <dgm:prSet phldrT="[Текст]" custT="1"/>
      <dgm:spPr/>
      <dgm:t>
        <a:bodyPr/>
        <a:lstStyle/>
        <a:p>
          <a:r>
            <a:rPr lang="ru-RU" sz="1600" dirty="0"/>
            <a:t>Соответствие целевой аудитории</a:t>
          </a:r>
        </a:p>
      </dgm:t>
    </dgm:pt>
    <dgm:pt modelId="{6C4BED74-50D0-4D03-88C4-402FAD1D6A2F}" type="parTrans" cxnId="{502813DB-AF48-4F1E-9635-D47839022538}">
      <dgm:prSet/>
      <dgm:spPr/>
      <dgm:t>
        <a:bodyPr/>
        <a:lstStyle/>
        <a:p>
          <a:endParaRPr lang="ru-RU"/>
        </a:p>
      </dgm:t>
    </dgm:pt>
    <dgm:pt modelId="{61630308-096F-4CD7-9929-8524E25CB3FA}" type="sibTrans" cxnId="{502813DB-AF48-4F1E-9635-D47839022538}">
      <dgm:prSet/>
      <dgm:spPr/>
      <dgm:t>
        <a:bodyPr/>
        <a:lstStyle/>
        <a:p>
          <a:endParaRPr lang="ru-RU"/>
        </a:p>
      </dgm:t>
    </dgm:pt>
    <dgm:pt modelId="{BF44E8CF-F7A6-4562-AA45-BAD14788F195}">
      <dgm:prSet phldrT="[Текст]" custT="1"/>
      <dgm:spPr/>
      <dgm:t>
        <a:bodyPr/>
        <a:lstStyle/>
        <a:p>
          <a:r>
            <a:rPr lang="ru-RU" sz="1800" dirty="0"/>
            <a:t>Контроль участия и получения знаний</a:t>
          </a:r>
        </a:p>
      </dgm:t>
    </dgm:pt>
    <dgm:pt modelId="{428589F6-2E68-49B7-BF87-8B3746CAE8F6}" type="parTrans" cxnId="{2B7087B2-62B8-42A4-B645-1F60AB7B1FCD}">
      <dgm:prSet/>
      <dgm:spPr/>
      <dgm:t>
        <a:bodyPr/>
        <a:lstStyle/>
        <a:p>
          <a:endParaRPr lang="ru-RU"/>
        </a:p>
      </dgm:t>
    </dgm:pt>
    <dgm:pt modelId="{55086982-A72D-48C8-A2D1-761397E78E92}" type="sibTrans" cxnId="{2B7087B2-62B8-42A4-B645-1F60AB7B1FCD}">
      <dgm:prSet/>
      <dgm:spPr/>
      <dgm:t>
        <a:bodyPr/>
        <a:lstStyle/>
        <a:p>
          <a:endParaRPr lang="ru-RU"/>
        </a:p>
      </dgm:t>
    </dgm:pt>
    <dgm:pt modelId="{563256BB-19AE-4E4D-8311-BC35C702EDBC}">
      <dgm:prSet phldrT="[Текст]" custT="1"/>
      <dgm:spPr/>
      <dgm:t>
        <a:bodyPr/>
        <a:lstStyle/>
        <a:p>
          <a:r>
            <a:rPr lang="ru-RU" sz="1800" dirty="0"/>
            <a:t>Образовательные цели</a:t>
          </a:r>
        </a:p>
      </dgm:t>
    </dgm:pt>
    <dgm:pt modelId="{7E46600A-556D-4996-8D2E-7D28ED728BC1}" type="parTrans" cxnId="{48BC4B9D-A219-4EB9-8F06-593ED67DD42D}">
      <dgm:prSet/>
      <dgm:spPr/>
      <dgm:t>
        <a:bodyPr/>
        <a:lstStyle/>
        <a:p>
          <a:endParaRPr lang="ru-RU"/>
        </a:p>
      </dgm:t>
    </dgm:pt>
    <dgm:pt modelId="{2F71236C-7F40-431F-90F2-4D99A095AE05}" type="sibTrans" cxnId="{48BC4B9D-A219-4EB9-8F06-593ED67DD42D}">
      <dgm:prSet/>
      <dgm:spPr/>
      <dgm:t>
        <a:bodyPr/>
        <a:lstStyle/>
        <a:p>
          <a:endParaRPr lang="ru-RU"/>
        </a:p>
      </dgm:t>
    </dgm:pt>
    <dgm:pt modelId="{24468E17-6067-481B-9DA1-BEF087803BEC}">
      <dgm:prSet phldrT="[Текст]" custT="1"/>
      <dgm:spPr/>
      <dgm:t>
        <a:bodyPr/>
        <a:lstStyle/>
        <a:p>
          <a:r>
            <a:rPr lang="ru-RU" sz="1800" dirty="0" err="1"/>
            <a:t>Актуаль-ность</a:t>
          </a:r>
          <a:r>
            <a:rPr lang="ru-RU" sz="1800" dirty="0"/>
            <a:t> содержания</a:t>
          </a:r>
        </a:p>
      </dgm:t>
    </dgm:pt>
    <dgm:pt modelId="{F6A6ABC0-D582-4D67-87B0-DCEB86064D3A}" type="parTrans" cxnId="{B053D5FD-FE99-4EEA-9856-530E530F3281}">
      <dgm:prSet/>
      <dgm:spPr/>
      <dgm:t>
        <a:bodyPr/>
        <a:lstStyle/>
        <a:p>
          <a:endParaRPr lang="ru-RU"/>
        </a:p>
      </dgm:t>
    </dgm:pt>
    <dgm:pt modelId="{AC7BD7AD-3F16-4EC5-BF7D-9E84B7B60D46}" type="sibTrans" cxnId="{B053D5FD-FE99-4EEA-9856-530E530F3281}">
      <dgm:prSet/>
      <dgm:spPr/>
      <dgm:t>
        <a:bodyPr/>
        <a:lstStyle/>
        <a:p>
          <a:endParaRPr lang="ru-RU"/>
        </a:p>
      </dgm:t>
    </dgm:pt>
    <dgm:pt modelId="{99F9D1BE-ECA9-42A7-BFA5-8AA08A31A8E7}" type="pres">
      <dgm:prSet presAssocID="{AF58510C-04D8-49DE-AB36-9BC9EB22A7BA}" presName="compositeShape" presStyleCnt="0">
        <dgm:presLayoutVars>
          <dgm:chMax val="7"/>
          <dgm:dir/>
          <dgm:resizeHandles val="exact"/>
        </dgm:presLayoutVars>
      </dgm:prSet>
      <dgm:spPr/>
    </dgm:pt>
    <dgm:pt modelId="{504434AC-3557-4006-9142-04333EEFE91E}" type="pres">
      <dgm:prSet presAssocID="{AF58510C-04D8-49DE-AB36-9BC9EB22A7BA}" presName="wedge1" presStyleLbl="node1" presStyleIdx="0" presStyleCnt="5" custScaleX="101138" custScaleY="101304"/>
      <dgm:spPr/>
    </dgm:pt>
    <dgm:pt modelId="{6190F166-BD83-4659-9960-CB4EEFA81447}" type="pres">
      <dgm:prSet presAssocID="{AF58510C-04D8-49DE-AB36-9BC9EB22A7BA}" presName="dummy1a" presStyleCnt="0"/>
      <dgm:spPr/>
    </dgm:pt>
    <dgm:pt modelId="{EC00BE63-7C37-4EB7-B078-A447BEE84B75}" type="pres">
      <dgm:prSet presAssocID="{AF58510C-04D8-49DE-AB36-9BC9EB22A7BA}" presName="dummy1b" presStyleCnt="0"/>
      <dgm:spPr/>
    </dgm:pt>
    <dgm:pt modelId="{5326126A-2608-4573-8E39-48209F930C75}" type="pres">
      <dgm:prSet presAssocID="{AF58510C-04D8-49DE-AB36-9BC9EB22A7B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9AAA1B6A-270B-422D-8431-300AFA16D0B1}" type="pres">
      <dgm:prSet presAssocID="{AF58510C-04D8-49DE-AB36-9BC9EB22A7BA}" presName="wedge2" presStyleLbl="node1" presStyleIdx="1" presStyleCnt="5" custScaleX="107083"/>
      <dgm:spPr/>
    </dgm:pt>
    <dgm:pt modelId="{68BC532F-D402-4039-89BA-2DCDE28FB367}" type="pres">
      <dgm:prSet presAssocID="{AF58510C-04D8-49DE-AB36-9BC9EB22A7BA}" presName="dummy2a" presStyleCnt="0"/>
      <dgm:spPr/>
    </dgm:pt>
    <dgm:pt modelId="{EE0BCA2D-D8A0-4E46-895E-ECD509EEC022}" type="pres">
      <dgm:prSet presAssocID="{AF58510C-04D8-49DE-AB36-9BC9EB22A7BA}" presName="dummy2b" presStyleCnt="0"/>
      <dgm:spPr/>
    </dgm:pt>
    <dgm:pt modelId="{EABEDC14-4A32-4027-9307-34CBE598C4C7}" type="pres">
      <dgm:prSet presAssocID="{AF58510C-04D8-49DE-AB36-9BC9EB22A7B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BC85E40-692D-45E0-8F21-8484AFE6215B}" type="pres">
      <dgm:prSet presAssocID="{AF58510C-04D8-49DE-AB36-9BC9EB22A7BA}" presName="wedge3" presStyleLbl="node1" presStyleIdx="2" presStyleCnt="5"/>
      <dgm:spPr/>
    </dgm:pt>
    <dgm:pt modelId="{0FF5F595-D569-4EEA-BEF2-AFEA4D578DA3}" type="pres">
      <dgm:prSet presAssocID="{AF58510C-04D8-49DE-AB36-9BC9EB22A7BA}" presName="dummy3a" presStyleCnt="0"/>
      <dgm:spPr/>
    </dgm:pt>
    <dgm:pt modelId="{778A7E02-A6DD-407A-A72D-285C3D809E61}" type="pres">
      <dgm:prSet presAssocID="{AF58510C-04D8-49DE-AB36-9BC9EB22A7BA}" presName="dummy3b" presStyleCnt="0"/>
      <dgm:spPr/>
    </dgm:pt>
    <dgm:pt modelId="{818A6778-6C34-4766-B47D-8EAC372986F0}" type="pres">
      <dgm:prSet presAssocID="{AF58510C-04D8-49DE-AB36-9BC9EB22A7B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033FE604-CF99-48FA-ABE1-05BFD5A6527B}" type="pres">
      <dgm:prSet presAssocID="{AF58510C-04D8-49DE-AB36-9BC9EB22A7BA}" presName="wedge4" presStyleLbl="node1" presStyleIdx="3" presStyleCnt="5" custScaleX="102588"/>
      <dgm:spPr/>
    </dgm:pt>
    <dgm:pt modelId="{DDAAE7DE-F608-4CAF-8908-9EF710811D2D}" type="pres">
      <dgm:prSet presAssocID="{AF58510C-04D8-49DE-AB36-9BC9EB22A7BA}" presName="dummy4a" presStyleCnt="0"/>
      <dgm:spPr/>
    </dgm:pt>
    <dgm:pt modelId="{1D14E597-8BB7-4116-91A0-4356540E1E24}" type="pres">
      <dgm:prSet presAssocID="{AF58510C-04D8-49DE-AB36-9BC9EB22A7BA}" presName="dummy4b" presStyleCnt="0"/>
      <dgm:spPr/>
    </dgm:pt>
    <dgm:pt modelId="{D01DA477-0EAC-4ABC-AE11-810A5B185611}" type="pres">
      <dgm:prSet presAssocID="{AF58510C-04D8-49DE-AB36-9BC9EB22A7B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A8D7A7BD-AC31-4411-9C47-A64DF555305F}" type="pres">
      <dgm:prSet presAssocID="{AF58510C-04D8-49DE-AB36-9BC9EB22A7BA}" presName="wedge5" presStyleLbl="node1" presStyleIdx="4" presStyleCnt="5"/>
      <dgm:spPr/>
    </dgm:pt>
    <dgm:pt modelId="{756FF6AD-2961-4FEF-ABF5-0BB729F9AD7B}" type="pres">
      <dgm:prSet presAssocID="{AF58510C-04D8-49DE-AB36-9BC9EB22A7BA}" presName="dummy5a" presStyleCnt="0"/>
      <dgm:spPr/>
    </dgm:pt>
    <dgm:pt modelId="{84D2C426-9BE3-4196-89A1-7B3F1D8E20F2}" type="pres">
      <dgm:prSet presAssocID="{AF58510C-04D8-49DE-AB36-9BC9EB22A7BA}" presName="dummy5b" presStyleCnt="0"/>
      <dgm:spPr/>
    </dgm:pt>
    <dgm:pt modelId="{3900B959-9880-4810-8FF1-0B3FE99649EA}" type="pres">
      <dgm:prSet presAssocID="{AF58510C-04D8-49DE-AB36-9BC9EB22A7B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4996A660-35B7-4316-A451-9004F4DFE98B}" type="pres">
      <dgm:prSet presAssocID="{9EF4F015-DF07-433F-93A3-65350577DA44}" presName="arrowWedge1" presStyleLbl="fgSibTrans2D1" presStyleIdx="0" presStyleCnt="5"/>
      <dgm:spPr/>
    </dgm:pt>
    <dgm:pt modelId="{A0163614-BF5C-4F7A-B5FC-B665E6C4241E}" type="pres">
      <dgm:prSet presAssocID="{61630308-096F-4CD7-9929-8524E25CB3FA}" presName="arrowWedge2" presStyleLbl="fgSibTrans2D1" presStyleIdx="1" presStyleCnt="5" custScaleX="102449"/>
      <dgm:spPr/>
    </dgm:pt>
    <dgm:pt modelId="{F795775A-7266-41D6-8E51-DFE0E420C706}" type="pres">
      <dgm:prSet presAssocID="{55086982-A72D-48C8-A2D1-761397E78E92}" presName="arrowWedge3" presStyleLbl="fgSibTrans2D1" presStyleIdx="2" presStyleCnt="5"/>
      <dgm:spPr/>
    </dgm:pt>
    <dgm:pt modelId="{A6B6219D-6CBF-468A-9A81-40F88CEAD9E0}" type="pres">
      <dgm:prSet presAssocID="{AC7BD7AD-3F16-4EC5-BF7D-9E84B7B60D46}" presName="arrowWedge4" presStyleLbl="fgSibTrans2D1" presStyleIdx="3" presStyleCnt="5"/>
      <dgm:spPr/>
    </dgm:pt>
    <dgm:pt modelId="{4D7FEF2F-7AEB-4EB3-A2D9-8B8261AAAFEC}" type="pres">
      <dgm:prSet presAssocID="{2F71236C-7F40-431F-90F2-4D99A095AE05}" presName="arrowWedge5" presStyleLbl="fgSibTrans2D1" presStyleIdx="4" presStyleCnt="5"/>
      <dgm:spPr/>
    </dgm:pt>
  </dgm:ptLst>
  <dgm:cxnLst>
    <dgm:cxn modelId="{8675EF1A-FEDD-CB4A-9350-759FB3D3E0C2}" type="presOf" srcId="{64FC4717-F88C-4145-9066-E943E8610991}" destId="{EABEDC14-4A32-4027-9307-34CBE598C4C7}" srcOrd="1" destOrd="0" presId="urn:microsoft.com/office/officeart/2005/8/layout/cycle8"/>
    <dgm:cxn modelId="{D6ADFA26-054E-F64F-A940-413E0F6D572E}" type="presOf" srcId="{64FC4717-F88C-4145-9066-E943E8610991}" destId="{9AAA1B6A-270B-422D-8431-300AFA16D0B1}" srcOrd="0" destOrd="0" presId="urn:microsoft.com/office/officeart/2005/8/layout/cycle8"/>
    <dgm:cxn modelId="{A7EC2C30-5B79-F34E-84DE-4ECE6F95FB1E}" type="presOf" srcId="{24468E17-6067-481B-9DA1-BEF087803BEC}" destId="{033FE604-CF99-48FA-ABE1-05BFD5A6527B}" srcOrd="0" destOrd="0" presId="urn:microsoft.com/office/officeart/2005/8/layout/cycle8"/>
    <dgm:cxn modelId="{F55CE44B-F12C-4345-827B-0D93D4CB2CA4}" srcId="{AF58510C-04D8-49DE-AB36-9BC9EB22A7BA}" destId="{10F9D1F0-F832-421B-B183-60090E3CAD45}" srcOrd="0" destOrd="0" parTransId="{32199E6D-FF85-409F-96F2-DA625F7EFBB9}" sibTransId="{9EF4F015-DF07-433F-93A3-65350577DA44}"/>
    <dgm:cxn modelId="{40A3005D-0222-FA45-9CCA-74CC9B73DADE}" type="presOf" srcId="{563256BB-19AE-4E4D-8311-BC35C702EDBC}" destId="{A8D7A7BD-AC31-4411-9C47-A64DF555305F}" srcOrd="0" destOrd="0" presId="urn:microsoft.com/office/officeart/2005/8/layout/cycle8"/>
    <dgm:cxn modelId="{AC9BC96A-B6AE-D94B-B950-DC38FBF4A95C}" type="presOf" srcId="{563256BB-19AE-4E4D-8311-BC35C702EDBC}" destId="{3900B959-9880-4810-8FF1-0B3FE99649EA}" srcOrd="1" destOrd="0" presId="urn:microsoft.com/office/officeart/2005/8/layout/cycle8"/>
    <dgm:cxn modelId="{72EA8B75-34EA-4341-B990-1A34842AD174}" type="presOf" srcId="{AF58510C-04D8-49DE-AB36-9BC9EB22A7BA}" destId="{99F9D1BE-ECA9-42A7-BFA5-8AA08A31A8E7}" srcOrd="0" destOrd="0" presId="urn:microsoft.com/office/officeart/2005/8/layout/cycle8"/>
    <dgm:cxn modelId="{170DA07A-E434-F448-9D74-BE602A32B888}" type="presOf" srcId="{24468E17-6067-481B-9DA1-BEF087803BEC}" destId="{D01DA477-0EAC-4ABC-AE11-810A5B185611}" srcOrd="1" destOrd="0" presId="urn:microsoft.com/office/officeart/2005/8/layout/cycle8"/>
    <dgm:cxn modelId="{51479585-FF24-9747-86D4-1822E5FD1283}" type="presOf" srcId="{BF44E8CF-F7A6-4562-AA45-BAD14788F195}" destId="{818A6778-6C34-4766-B47D-8EAC372986F0}" srcOrd="1" destOrd="0" presId="urn:microsoft.com/office/officeart/2005/8/layout/cycle8"/>
    <dgm:cxn modelId="{48BC4B9D-A219-4EB9-8F06-593ED67DD42D}" srcId="{AF58510C-04D8-49DE-AB36-9BC9EB22A7BA}" destId="{563256BB-19AE-4E4D-8311-BC35C702EDBC}" srcOrd="4" destOrd="0" parTransId="{7E46600A-556D-4996-8D2E-7D28ED728BC1}" sibTransId="{2F71236C-7F40-431F-90F2-4D99A095AE05}"/>
    <dgm:cxn modelId="{720760A5-8B2C-4D4F-AAA6-AB39077CE87C}" type="presOf" srcId="{10F9D1F0-F832-421B-B183-60090E3CAD45}" destId="{5326126A-2608-4573-8E39-48209F930C75}" srcOrd="1" destOrd="0" presId="urn:microsoft.com/office/officeart/2005/8/layout/cycle8"/>
    <dgm:cxn modelId="{4CAAE1A7-03F0-CC44-80C2-3BD1D5B3A83E}" type="presOf" srcId="{BF44E8CF-F7A6-4562-AA45-BAD14788F195}" destId="{2BC85E40-692D-45E0-8F21-8484AFE6215B}" srcOrd="0" destOrd="0" presId="urn:microsoft.com/office/officeart/2005/8/layout/cycle8"/>
    <dgm:cxn modelId="{2B7087B2-62B8-42A4-B645-1F60AB7B1FCD}" srcId="{AF58510C-04D8-49DE-AB36-9BC9EB22A7BA}" destId="{BF44E8CF-F7A6-4562-AA45-BAD14788F195}" srcOrd="2" destOrd="0" parTransId="{428589F6-2E68-49B7-BF87-8B3746CAE8F6}" sibTransId="{55086982-A72D-48C8-A2D1-761397E78E92}"/>
    <dgm:cxn modelId="{4F16CCCB-6BDE-AD4C-A6C8-69602D22D534}" type="presOf" srcId="{10F9D1F0-F832-421B-B183-60090E3CAD45}" destId="{504434AC-3557-4006-9142-04333EEFE91E}" srcOrd="0" destOrd="0" presId="urn:microsoft.com/office/officeart/2005/8/layout/cycle8"/>
    <dgm:cxn modelId="{502813DB-AF48-4F1E-9635-D47839022538}" srcId="{AF58510C-04D8-49DE-AB36-9BC9EB22A7BA}" destId="{64FC4717-F88C-4145-9066-E943E8610991}" srcOrd="1" destOrd="0" parTransId="{6C4BED74-50D0-4D03-88C4-402FAD1D6A2F}" sibTransId="{61630308-096F-4CD7-9929-8524E25CB3FA}"/>
    <dgm:cxn modelId="{B053D5FD-FE99-4EEA-9856-530E530F3281}" srcId="{AF58510C-04D8-49DE-AB36-9BC9EB22A7BA}" destId="{24468E17-6067-481B-9DA1-BEF087803BEC}" srcOrd="3" destOrd="0" parTransId="{F6A6ABC0-D582-4D67-87B0-DCEB86064D3A}" sibTransId="{AC7BD7AD-3F16-4EC5-BF7D-9E84B7B60D46}"/>
    <dgm:cxn modelId="{4B676BA9-826E-CF4A-9C2F-8C85A650E0E3}" type="presParOf" srcId="{99F9D1BE-ECA9-42A7-BFA5-8AA08A31A8E7}" destId="{504434AC-3557-4006-9142-04333EEFE91E}" srcOrd="0" destOrd="0" presId="urn:microsoft.com/office/officeart/2005/8/layout/cycle8"/>
    <dgm:cxn modelId="{41EFDA6C-D10B-7742-865A-7144912BA7F4}" type="presParOf" srcId="{99F9D1BE-ECA9-42A7-BFA5-8AA08A31A8E7}" destId="{6190F166-BD83-4659-9960-CB4EEFA81447}" srcOrd="1" destOrd="0" presId="urn:microsoft.com/office/officeart/2005/8/layout/cycle8"/>
    <dgm:cxn modelId="{1709E6DB-D408-B54B-8FE6-CAB9DCFDB68A}" type="presParOf" srcId="{99F9D1BE-ECA9-42A7-BFA5-8AA08A31A8E7}" destId="{EC00BE63-7C37-4EB7-B078-A447BEE84B75}" srcOrd="2" destOrd="0" presId="urn:microsoft.com/office/officeart/2005/8/layout/cycle8"/>
    <dgm:cxn modelId="{3ABCC2CA-6BED-9D4B-A588-B0DA610C8CF2}" type="presParOf" srcId="{99F9D1BE-ECA9-42A7-BFA5-8AA08A31A8E7}" destId="{5326126A-2608-4573-8E39-48209F930C75}" srcOrd="3" destOrd="0" presId="urn:microsoft.com/office/officeart/2005/8/layout/cycle8"/>
    <dgm:cxn modelId="{79BFE254-7210-0B45-8410-7CE5E04A9395}" type="presParOf" srcId="{99F9D1BE-ECA9-42A7-BFA5-8AA08A31A8E7}" destId="{9AAA1B6A-270B-422D-8431-300AFA16D0B1}" srcOrd="4" destOrd="0" presId="urn:microsoft.com/office/officeart/2005/8/layout/cycle8"/>
    <dgm:cxn modelId="{F41ADD5D-CED1-1B46-A136-E293053868A6}" type="presParOf" srcId="{99F9D1BE-ECA9-42A7-BFA5-8AA08A31A8E7}" destId="{68BC532F-D402-4039-89BA-2DCDE28FB367}" srcOrd="5" destOrd="0" presId="urn:microsoft.com/office/officeart/2005/8/layout/cycle8"/>
    <dgm:cxn modelId="{BADD2E46-EC1D-4947-BA02-026F012B806B}" type="presParOf" srcId="{99F9D1BE-ECA9-42A7-BFA5-8AA08A31A8E7}" destId="{EE0BCA2D-D8A0-4E46-895E-ECD509EEC022}" srcOrd="6" destOrd="0" presId="urn:microsoft.com/office/officeart/2005/8/layout/cycle8"/>
    <dgm:cxn modelId="{F2294FC2-B442-394D-A54F-B2B8A58CA70E}" type="presParOf" srcId="{99F9D1BE-ECA9-42A7-BFA5-8AA08A31A8E7}" destId="{EABEDC14-4A32-4027-9307-34CBE598C4C7}" srcOrd="7" destOrd="0" presId="urn:microsoft.com/office/officeart/2005/8/layout/cycle8"/>
    <dgm:cxn modelId="{B481D17C-9772-7C44-9D28-6E87BCDA8A80}" type="presParOf" srcId="{99F9D1BE-ECA9-42A7-BFA5-8AA08A31A8E7}" destId="{2BC85E40-692D-45E0-8F21-8484AFE6215B}" srcOrd="8" destOrd="0" presId="urn:microsoft.com/office/officeart/2005/8/layout/cycle8"/>
    <dgm:cxn modelId="{D7D8CA72-3FEA-3346-9BF0-A4121992D00F}" type="presParOf" srcId="{99F9D1BE-ECA9-42A7-BFA5-8AA08A31A8E7}" destId="{0FF5F595-D569-4EEA-BEF2-AFEA4D578DA3}" srcOrd="9" destOrd="0" presId="urn:microsoft.com/office/officeart/2005/8/layout/cycle8"/>
    <dgm:cxn modelId="{C1354B0B-2B8E-D14B-BE26-3F08682F9E29}" type="presParOf" srcId="{99F9D1BE-ECA9-42A7-BFA5-8AA08A31A8E7}" destId="{778A7E02-A6DD-407A-A72D-285C3D809E61}" srcOrd="10" destOrd="0" presId="urn:microsoft.com/office/officeart/2005/8/layout/cycle8"/>
    <dgm:cxn modelId="{882AE47B-E620-374F-9D8B-D8EE2E61B062}" type="presParOf" srcId="{99F9D1BE-ECA9-42A7-BFA5-8AA08A31A8E7}" destId="{818A6778-6C34-4766-B47D-8EAC372986F0}" srcOrd="11" destOrd="0" presId="urn:microsoft.com/office/officeart/2005/8/layout/cycle8"/>
    <dgm:cxn modelId="{C75391F5-AB84-3D40-A48D-17AB3C06C071}" type="presParOf" srcId="{99F9D1BE-ECA9-42A7-BFA5-8AA08A31A8E7}" destId="{033FE604-CF99-48FA-ABE1-05BFD5A6527B}" srcOrd="12" destOrd="0" presId="urn:microsoft.com/office/officeart/2005/8/layout/cycle8"/>
    <dgm:cxn modelId="{DE9C1CE5-2A7D-B84E-A186-EDC5E52FF4A3}" type="presParOf" srcId="{99F9D1BE-ECA9-42A7-BFA5-8AA08A31A8E7}" destId="{DDAAE7DE-F608-4CAF-8908-9EF710811D2D}" srcOrd="13" destOrd="0" presId="urn:microsoft.com/office/officeart/2005/8/layout/cycle8"/>
    <dgm:cxn modelId="{DC9DF779-9913-4246-BC11-624EC6BB24A4}" type="presParOf" srcId="{99F9D1BE-ECA9-42A7-BFA5-8AA08A31A8E7}" destId="{1D14E597-8BB7-4116-91A0-4356540E1E24}" srcOrd="14" destOrd="0" presId="urn:microsoft.com/office/officeart/2005/8/layout/cycle8"/>
    <dgm:cxn modelId="{F4983FD7-478E-3540-A186-FF36BCD0AE44}" type="presParOf" srcId="{99F9D1BE-ECA9-42A7-BFA5-8AA08A31A8E7}" destId="{D01DA477-0EAC-4ABC-AE11-810A5B185611}" srcOrd="15" destOrd="0" presId="urn:microsoft.com/office/officeart/2005/8/layout/cycle8"/>
    <dgm:cxn modelId="{158937E0-C4D1-834F-873B-5828ACBF4492}" type="presParOf" srcId="{99F9D1BE-ECA9-42A7-BFA5-8AA08A31A8E7}" destId="{A8D7A7BD-AC31-4411-9C47-A64DF555305F}" srcOrd="16" destOrd="0" presId="urn:microsoft.com/office/officeart/2005/8/layout/cycle8"/>
    <dgm:cxn modelId="{53FEE50A-9DBF-104B-B3C0-154DF353071A}" type="presParOf" srcId="{99F9D1BE-ECA9-42A7-BFA5-8AA08A31A8E7}" destId="{756FF6AD-2961-4FEF-ABF5-0BB729F9AD7B}" srcOrd="17" destOrd="0" presId="urn:microsoft.com/office/officeart/2005/8/layout/cycle8"/>
    <dgm:cxn modelId="{8AF70999-0534-4A49-9546-F4D2F73778E7}" type="presParOf" srcId="{99F9D1BE-ECA9-42A7-BFA5-8AA08A31A8E7}" destId="{84D2C426-9BE3-4196-89A1-7B3F1D8E20F2}" srcOrd="18" destOrd="0" presId="urn:microsoft.com/office/officeart/2005/8/layout/cycle8"/>
    <dgm:cxn modelId="{4BB007F3-57E4-0744-B10B-8B30A1D833DC}" type="presParOf" srcId="{99F9D1BE-ECA9-42A7-BFA5-8AA08A31A8E7}" destId="{3900B959-9880-4810-8FF1-0B3FE99649EA}" srcOrd="19" destOrd="0" presId="urn:microsoft.com/office/officeart/2005/8/layout/cycle8"/>
    <dgm:cxn modelId="{27EE6A90-5F38-5049-880D-923FC2C9C531}" type="presParOf" srcId="{99F9D1BE-ECA9-42A7-BFA5-8AA08A31A8E7}" destId="{4996A660-35B7-4316-A451-9004F4DFE98B}" srcOrd="20" destOrd="0" presId="urn:microsoft.com/office/officeart/2005/8/layout/cycle8"/>
    <dgm:cxn modelId="{9817D986-C5C7-B947-8B47-6A23BBAC8673}" type="presParOf" srcId="{99F9D1BE-ECA9-42A7-BFA5-8AA08A31A8E7}" destId="{A0163614-BF5C-4F7A-B5FC-B665E6C4241E}" srcOrd="21" destOrd="0" presId="urn:microsoft.com/office/officeart/2005/8/layout/cycle8"/>
    <dgm:cxn modelId="{13280724-4283-2744-A990-D94B0F36C1C8}" type="presParOf" srcId="{99F9D1BE-ECA9-42A7-BFA5-8AA08A31A8E7}" destId="{F795775A-7266-41D6-8E51-DFE0E420C706}" srcOrd="22" destOrd="0" presId="urn:microsoft.com/office/officeart/2005/8/layout/cycle8"/>
    <dgm:cxn modelId="{DD0C88AF-441B-134D-A713-DFF02DCE04CF}" type="presParOf" srcId="{99F9D1BE-ECA9-42A7-BFA5-8AA08A31A8E7}" destId="{A6B6219D-6CBF-468A-9A81-40F88CEAD9E0}" srcOrd="23" destOrd="0" presId="urn:microsoft.com/office/officeart/2005/8/layout/cycle8"/>
    <dgm:cxn modelId="{88D6E6A4-1849-3844-9CE2-876D6B46A727}" type="presParOf" srcId="{99F9D1BE-ECA9-42A7-BFA5-8AA08A31A8E7}" destId="{4D7FEF2F-7AEB-4EB3-A2D9-8B8261AAAFEC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0BCCC5-EFB2-42D1-A397-614BA49BAC4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DB0FC-5C94-4158-BE46-95F715F82744}">
      <dgm:prSet phldrT="[Текст]"/>
      <dgm:spPr/>
      <dgm:t>
        <a:bodyPr/>
        <a:lstStyle/>
        <a:p>
          <a:r>
            <a:rPr lang="ru-RU" dirty="0"/>
            <a:t>Мероприятия</a:t>
          </a:r>
        </a:p>
      </dgm:t>
    </dgm:pt>
    <dgm:pt modelId="{3C194101-2A25-4D7B-880E-1C2D3B961267}" type="parTrans" cxnId="{7F18CC47-470C-4B73-BCDC-9ADC1F684C4F}">
      <dgm:prSet/>
      <dgm:spPr/>
      <dgm:t>
        <a:bodyPr/>
        <a:lstStyle/>
        <a:p>
          <a:endParaRPr lang="ru-RU"/>
        </a:p>
      </dgm:t>
    </dgm:pt>
    <dgm:pt modelId="{5926B2F6-DE47-4AA8-B8C4-9CC6CF8FB4D4}" type="sibTrans" cxnId="{7F18CC47-470C-4B73-BCDC-9ADC1F684C4F}">
      <dgm:prSet/>
      <dgm:spPr/>
      <dgm:t>
        <a:bodyPr/>
        <a:lstStyle/>
        <a:p>
          <a:endParaRPr lang="ru-RU"/>
        </a:p>
      </dgm:t>
    </dgm:pt>
    <dgm:pt modelId="{0EC6BB8E-9F09-4AD8-A4A3-FF54DFF87D69}">
      <dgm:prSet phldrT="[Текст]"/>
      <dgm:spPr/>
      <dgm:t>
        <a:bodyPr/>
        <a:lstStyle/>
        <a:p>
          <a:r>
            <a:rPr lang="ru-RU" dirty="0"/>
            <a:t>В режиме реального времени</a:t>
          </a:r>
        </a:p>
      </dgm:t>
    </dgm:pt>
    <dgm:pt modelId="{2A5E356F-EC5A-48F8-95AE-FB5E8A20A338}" type="parTrans" cxnId="{6E9E4589-E75F-4879-BA13-A58CE7060D89}">
      <dgm:prSet/>
      <dgm:spPr/>
      <dgm:t>
        <a:bodyPr/>
        <a:lstStyle/>
        <a:p>
          <a:endParaRPr lang="ru-RU"/>
        </a:p>
      </dgm:t>
    </dgm:pt>
    <dgm:pt modelId="{9A983A95-1783-468B-9814-CB5CDB1B1FA3}" type="sibTrans" cxnId="{6E9E4589-E75F-4879-BA13-A58CE7060D89}">
      <dgm:prSet/>
      <dgm:spPr/>
      <dgm:t>
        <a:bodyPr/>
        <a:lstStyle/>
        <a:p>
          <a:endParaRPr lang="ru-RU"/>
        </a:p>
      </dgm:t>
    </dgm:pt>
    <dgm:pt modelId="{118C3C41-A20E-4EB1-BB1D-7B79DB3134EF}">
      <dgm:prSet phldrT="[Текст]"/>
      <dgm:spPr/>
      <dgm:t>
        <a:bodyPr/>
        <a:lstStyle/>
        <a:p>
          <a:r>
            <a:rPr lang="ru-RU" dirty="0"/>
            <a:t>Аудиторные занятия. конференции, </a:t>
          </a:r>
          <a:r>
            <a:rPr lang="ru-RU" dirty="0" err="1"/>
            <a:t>симуляционные</a:t>
          </a:r>
          <a:r>
            <a:rPr lang="ru-RU" dirty="0"/>
            <a:t> курсы, </a:t>
          </a:r>
          <a:r>
            <a:rPr lang="ru-RU" dirty="0" err="1"/>
            <a:t>телелекции</a:t>
          </a:r>
          <a:endParaRPr lang="ru-RU" dirty="0"/>
        </a:p>
      </dgm:t>
    </dgm:pt>
    <dgm:pt modelId="{C3C765E2-4410-43FE-B451-3A3D09FB3B99}" type="parTrans" cxnId="{86AE6414-A643-4521-990D-58CE6F2CA2C6}">
      <dgm:prSet/>
      <dgm:spPr/>
      <dgm:t>
        <a:bodyPr/>
        <a:lstStyle/>
        <a:p>
          <a:endParaRPr lang="ru-RU"/>
        </a:p>
      </dgm:t>
    </dgm:pt>
    <dgm:pt modelId="{C2B33B1C-7CF3-46F9-90C1-39D2B7B97FF9}" type="sibTrans" cxnId="{86AE6414-A643-4521-990D-58CE6F2CA2C6}">
      <dgm:prSet/>
      <dgm:spPr/>
      <dgm:t>
        <a:bodyPr/>
        <a:lstStyle/>
        <a:p>
          <a:endParaRPr lang="ru-RU"/>
        </a:p>
      </dgm:t>
    </dgm:pt>
    <dgm:pt modelId="{9427F7A7-C2ED-4D62-9DB3-7FC252C11DF0}">
      <dgm:prSet phldrT="[Текст]"/>
      <dgm:spPr/>
      <dgm:t>
        <a:bodyPr/>
        <a:lstStyle/>
        <a:p>
          <a:r>
            <a:rPr lang="ru-RU" dirty="0"/>
            <a:t>Электронное обучение</a:t>
          </a:r>
        </a:p>
      </dgm:t>
    </dgm:pt>
    <dgm:pt modelId="{886A21F7-8174-4970-9185-680AD99DE35C}" type="parTrans" cxnId="{214E458A-DFEF-4F52-9FDB-94B1127A7B6F}">
      <dgm:prSet/>
      <dgm:spPr/>
      <dgm:t>
        <a:bodyPr/>
        <a:lstStyle/>
        <a:p>
          <a:endParaRPr lang="ru-RU"/>
        </a:p>
      </dgm:t>
    </dgm:pt>
    <dgm:pt modelId="{8791C343-6C1D-4DAA-83B1-E63A95188660}" type="sibTrans" cxnId="{214E458A-DFEF-4F52-9FDB-94B1127A7B6F}">
      <dgm:prSet/>
      <dgm:spPr/>
      <dgm:t>
        <a:bodyPr/>
        <a:lstStyle/>
        <a:p>
          <a:endParaRPr lang="ru-RU"/>
        </a:p>
      </dgm:t>
    </dgm:pt>
    <dgm:pt modelId="{A440CC29-7CE5-4056-8417-7E00C4D12950}">
      <dgm:prSet phldrT="[Текст]"/>
      <dgm:spPr/>
      <dgm:t>
        <a:bodyPr/>
        <a:lstStyle/>
        <a:p>
          <a:r>
            <a:rPr lang="ru-RU"/>
            <a:t>Самостоятельное обучение с тестовым контролем –</a:t>
          </a:r>
          <a:r>
            <a:rPr lang="ru-RU" b="1"/>
            <a:t>электронные модули</a:t>
          </a:r>
          <a:endParaRPr lang="ru-RU" b="1" dirty="0"/>
        </a:p>
      </dgm:t>
    </dgm:pt>
    <dgm:pt modelId="{7B859197-80BC-4E53-BF54-42A47B7965E8}" type="parTrans" cxnId="{20C6A17E-0A5D-4E45-82C5-1C79D00028FB}">
      <dgm:prSet/>
      <dgm:spPr/>
      <dgm:t>
        <a:bodyPr/>
        <a:lstStyle/>
        <a:p>
          <a:endParaRPr lang="ru-RU"/>
        </a:p>
      </dgm:t>
    </dgm:pt>
    <dgm:pt modelId="{B97BE689-F84F-4DFE-88C6-7CC2B7FCD175}" type="sibTrans" cxnId="{20C6A17E-0A5D-4E45-82C5-1C79D00028FB}">
      <dgm:prSet/>
      <dgm:spPr/>
      <dgm:t>
        <a:bodyPr/>
        <a:lstStyle/>
        <a:p>
          <a:endParaRPr lang="ru-RU"/>
        </a:p>
      </dgm:t>
    </dgm:pt>
    <dgm:pt modelId="{D55076B5-64F6-4C2D-B1B3-BA67F86B1B3B}" type="pres">
      <dgm:prSet presAssocID="{840BCCC5-EFB2-42D1-A397-614BA49BAC4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566C43-7892-4176-8F72-873840D9EE32}" type="pres">
      <dgm:prSet presAssocID="{4B0DB0FC-5C94-4158-BE46-95F715F82744}" presName="root" presStyleCnt="0"/>
      <dgm:spPr/>
    </dgm:pt>
    <dgm:pt modelId="{573A1EBE-514F-4B61-8668-67248178DCB8}" type="pres">
      <dgm:prSet presAssocID="{4B0DB0FC-5C94-4158-BE46-95F715F82744}" presName="rootComposite" presStyleCnt="0"/>
      <dgm:spPr/>
    </dgm:pt>
    <dgm:pt modelId="{F399F09B-B020-41DD-95E1-A0B81CA8F0E3}" type="pres">
      <dgm:prSet presAssocID="{4B0DB0FC-5C94-4158-BE46-95F715F82744}" presName="rootText" presStyleLbl="node1" presStyleIdx="0" presStyleCnt="2"/>
      <dgm:spPr/>
    </dgm:pt>
    <dgm:pt modelId="{CFCAEE19-42CF-436C-AE07-E981961BF702}" type="pres">
      <dgm:prSet presAssocID="{4B0DB0FC-5C94-4158-BE46-95F715F82744}" presName="rootConnector" presStyleLbl="node1" presStyleIdx="0" presStyleCnt="2"/>
      <dgm:spPr/>
    </dgm:pt>
    <dgm:pt modelId="{9E9320C3-9099-46A2-95EC-02508B53CD33}" type="pres">
      <dgm:prSet presAssocID="{4B0DB0FC-5C94-4158-BE46-95F715F82744}" presName="childShape" presStyleCnt="0"/>
      <dgm:spPr/>
    </dgm:pt>
    <dgm:pt modelId="{40978076-9280-4D07-B0AB-CAC834506C05}" type="pres">
      <dgm:prSet presAssocID="{2A5E356F-EC5A-48F8-95AE-FB5E8A20A338}" presName="Name13" presStyleLbl="parChTrans1D2" presStyleIdx="0" presStyleCnt="2"/>
      <dgm:spPr/>
    </dgm:pt>
    <dgm:pt modelId="{85366310-4A27-4EC8-8695-68487BE1F58B}" type="pres">
      <dgm:prSet presAssocID="{0EC6BB8E-9F09-4AD8-A4A3-FF54DFF87D69}" presName="childText" presStyleLbl="bgAcc1" presStyleIdx="0" presStyleCnt="2">
        <dgm:presLayoutVars>
          <dgm:bulletEnabled val="1"/>
        </dgm:presLayoutVars>
      </dgm:prSet>
      <dgm:spPr/>
    </dgm:pt>
    <dgm:pt modelId="{A6153C10-1D0F-4B62-9846-BD09BB5DF3C9}" type="pres">
      <dgm:prSet presAssocID="{9427F7A7-C2ED-4D62-9DB3-7FC252C11DF0}" presName="root" presStyleCnt="0"/>
      <dgm:spPr/>
    </dgm:pt>
    <dgm:pt modelId="{9B4446E8-D474-4C23-B40A-8763EF5E08F8}" type="pres">
      <dgm:prSet presAssocID="{9427F7A7-C2ED-4D62-9DB3-7FC252C11DF0}" presName="rootComposite" presStyleCnt="0"/>
      <dgm:spPr/>
    </dgm:pt>
    <dgm:pt modelId="{F08A6B9A-AE4F-4DF5-8D2B-3784A256E3BD}" type="pres">
      <dgm:prSet presAssocID="{9427F7A7-C2ED-4D62-9DB3-7FC252C11DF0}" presName="rootText" presStyleLbl="node1" presStyleIdx="1" presStyleCnt="2"/>
      <dgm:spPr/>
    </dgm:pt>
    <dgm:pt modelId="{C19DB93E-85DC-465B-94FA-6A5D03B869B3}" type="pres">
      <dgm:prSet presAssocID="{9427F7A7-C2ED-4D62-9DB3-7FC252C11DF0}" presName="rootConnector" presStyleLbl="node1" presStyleIdx="1" presStyleCnt="2"/>
      <dgm:spPr/>
    </dgm:pt>
    <dgm:pt modelId="{770FE3FB-A64E-4C4E-9136-9B0D89C3B72A}" type="pres">
      <dgm:prSet presAssocID="{9427F7A7-C2ED-4D62-9DB3-7FC252C11DF0}" presName="childShape" presStyleCnt="0"/>
      <dgm:spPr/>
    </dgm:pt>
    <dgm:pt modelId="{CF0852DC-B3E3-475C-B4B0-0822B90436F7}" type="pres">
      <dgm:prSet presAssocID="{7B859197-80BC-4E53-BF54-42A47B7965E8}" presName="Name13" presStyleLbl="parChTrans1D2" presStyleIdx="1" presStyleCnt="2"/>
      <dgm:spPr/>
    </dgm:pt>
    <dgm:pt modelId="{BA5C4976-2374-4300-BF08-77FA2825FB70}" type="pres">
      <dgm:prSet presAssocID="{A440CC29-7CE5-4056-8417-7E00C4D12950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ECBAF405-03F6-794C-87C2-D647526AEAF8}" type="presOf" srcId="{4B0DB0FC-5C94-4158-BE46-95F715F82744}" destId="{CFCAEE19-42CF-436C-AE07-E981961BF702}" srcOrd="1" destOrd="0" presId="urn:microsoft.com/office/officeart/2005/8/layout/hierarchy3"/>
    <dgm:cxn modelId="{86AE6414-A643-4521-990D-58CE6F2CA2C6}" srcId="{0EC6BB8E-9F09-4AD8-A4A3-FF54DFF87D69}" destId="{118C3C41-A20E-4EB1-BB1D-7B79DB3134EF}" srcOrd="0" destOrd="0" parTransId="{C3C765E2-4410-43FE-B451-3A3D09FB3B99}" sibTransId="{C2B33B1C-7CF3-46F9-90C1-39D2B7B97FF9}"/>
    <dgm:cxn modelId="{374A282B-232E-A348-88DD-F50ECB01EFFA}" type="presOf" srcId="{A440CC29-7CE5-4056-8417-7E00C4D12950}" destId="{BA5C4976-2374-4300-BF08-77FA2825FB70}" srcOrd="0" destOrd="0" presId="urn:microsoft.com/office/officeart/2005/8/layout/hierarchy3"/>
    <dgm:cxn modelId="{0AD79930-A070-D541-AC58-F3279934264E}" type="presOf" srcId="{4B0DB0FC-5C94-4158-BE46-95F715F82744}" destId="{F399F09B-B020-41DD-95E1-A0B81CA8F0E3}" srcOrd="0" destOrd="0" presId="urn:microsoft.com/office/officeart/2005/8/layout/hierarchy3"/>
    <dgm:cxn modelId="{7F18CC47-470C-4B73-BCDC-9ADC1F684C4F}" srcId="{840BCCC5-EFB2-42D1-A397-614BA49BAC41}" destId="{4B0DB0FC-5C94-4158-BE46-95F715F82744}" srcOrd="0" destOrd="0" parTransId="{3C194101-2A25-4D7B-880E-1C2D3B961267}" sibTransId="{5926B2F6-DE47-4AA8-B8C4-9CC6CF8FB4D4}"/>
    <dgm:cxn modelId="{D9615F6C-11CC-C64E-96BD-7F59BB0682EE}" type="presOf" srcId="{7B859197-80BC-4E53-BF54-42A47B7965E8}" destId="{CF0852DC-B3E3-475C-B4B0-0822B90436F7}" srcOrd="0" destOrd="0" presId="urn:microsoft.com/office/officeart/2005/8/layout/hierarchy3"/>
    <dgm:cxn modelId="{F9831D7E-E119-2840-B257-136321B3362F}" type="presOf" srcId="{118C3C41-A20E-4EB1-BB1D-7B79DB3134EF}" destId="{85366310-4A27-4EC8-8695-68487BE1F58B}" srcOrd="0" destOrd="1" presId="urn:microsoft.com/office/officeart/2005/8/layout/hierarchy3"/>
    <dgm:cxn modelId="{20C6A17E-0A5D-4E45-82C5-1C79D00028FB}" srcId="{9427F7A7-C2ED-4D62-9DB3-7FC252C11DF0}" destId="{A440CC29-7CE5-4056-8417-7E00C4D12950}" srcOrd="0" destOrd="0" parTransId="{7B859197-80BC-4E53-BF54-42A47B7965E8}" sibTransId="{B97BE689-F84F-4DFE-88C6-7CC2B7FCD175}"/>
    <dgm:cxn modelId="{6E9E4589-E75F-4879-BA13-A58CE7060D89}" srcId="{4B0DB0FC-5C94-4158-BE46-95F715F82744}" destId="{0EC6BB8E-9F09-4AD8-A4A3-FF54DFF87D69}" srcOrd="0" destOrd="0" parTransId="{2A5E356F-EC5A-48F8-95AE-FB5E8A20A338}" sibTransId="{9A983A95-1783-468B-9814-CB5CDB1B1FA3}"/>
    <dgm:cxn modelId="{214E458A-DFEF-4F52-9FDB-94B1127A7B6F}" srcId="{840BCCC5-EFB2-42D1-A397-614BA49BAC41}" destId="{9427F7A7-C2ED-4D62-9DB3-7FC252C11DF0}" srcOrd="1" destOrd="0" parTransId="{886A21F7-8174-4970-9185-680AD99DE35C}" sibTransId="{8791C343-6C1D-4DAA-83B1-E63A95188660}"/>
    <dgm:cxn modelId="{77B08CA8-A343-494D-A9DE-4DC4BA884B24}" type="presOf" srcId="{0EC6BB8E-9F09-4AD8-A4A3-FF54DFF87D69}" destId="{85366310-4A27-4EC8-8695-68487BE1F58B}" srcOrd="0" destOrd="0" presId="urn:microsoft.com/office/officeart/2005/8/layout/hierarchy3"/>
    <dgm:cxn modelId="{5BE6B6E1-BB77-C741-A5A1-40894795BB3F}" type="presOf" srcId="{2A5E356F-EC5A-48F8-95AE-FB5E8A20A338}" destId="{40978076-9280-4D07-B0AB-CAC834506C05}" srcOrd="0" destOrd="0" presId="urn:microsoft.com/office/officeart/2005/8/layout/hierarchy3"/>
    <dgm:cxn modelId="{154D0BED-4905-FF41-A2CA-C2C4DBD2626A}" type="presOf" srcId="{9427F7A7-C2ED-4D62-9DB3-7FC252C11DF0}" destId="{F08A6B9A-AE4F-4DF5-8D2B-3784A256E3BD}" srcOrd="0" destOrd="0" presId="urn:microsoft.com/office/officeart/2005/8/layout/hierarchy3"/>
    <dgm:cxn modelId="{D666E2EF-A1E2-314D-B864-4E68C7D2B2CC}" type="presOf" srcId="{840BCCC5-EFB2-42D1-A397-614BA49BAC41}" destId="{D55076B5-64F6-4C2D-B1B3-BA67F86B1B3B}" srcOrd="0" destOrd="0" presId="urn:microsoft.com/office/officeart/2005/8/layout/hierarchy3"/>
    <dgm:cxn modelId="{FEBC0BFE-E3ED-C84F-9FF2-76E5CE7456DC}" type="presOf" srcId="{9427F7A7-C2ED-4D62-9DB3-7FC252C11DF0}" destId="{C19DB93E-85DC-465B-94FA-6A5D03B869B3}" srcOrd="1" destOrd="0" presId="urn:microsoft.com/office/officeart/2005/8/layout/hierarchy3"/>
    <dgm:cxn modelId="{78D5E278-D069-3A48-A243-910034E444EC}" type="presParOf" srcId="{D55076B5-64F6-4C2D-B1B3-BA67F86B1B3B}" destId="{9B566C43-7892-4176-8F72-873840D9EE32}" srcOrd="0" destOrd="0" presId="urn:microsoft.com/office/officeart/2005/8/layout/hierarchy3"/>
    <dgm:cxn modelId="{F5D6F7F3-72F3-A744-93AC-C790100F14A0}" type="presParOf" srcId="{9B566C43-7892-4176-8F72-873840D9EE32}" destId="{573A1EBE-514F-4B61-8668-67248178DCB8}" srcOrd="0" destOrd="0" presId="urn:microsoft.com/office/officeart/2005/8/layout/hierarchy3"/>
    <dgm:cxn modelId="{CD2D90E7-A798-B74E-9D78-A53334CFA512}" type="presParOf" srcId="{573A1EBE-514F-4B61-8668-67248178DCB8}" destId="{F399F09B-B020-41DD-95E1-A0B81CA8F0E3}" srcOrd="0" destOrd="0" presId="urn:microsoft.com/office/officeart/2005/8/layout/hierarchy3"/>
    <dgm:cxn modelId="{C435473D-3194-3445-A07F-2D40EE290CDA}" type="presParOf" srcId="{573A1EBE-514F-4B61-8668-67248178DCB8}" destId="{CFCAEE19-42CF-436C-AE07-E981961BF702}" srcOrd="1" destOrd="0" presId="urn:microsoft.com/office/officeart/2005/8/layout/hierarchy3"/>
    <dgm:cxn modelId="{6D1A3D62-4D7E-E746-AB3A-2CF16876A87B}" type="presParOf" srcId="{9B566C43-7892-4176-8F72-873840D9EE32}" destId="{9E9320C3-9099-46A2-95EC-02508B53CD33}" srcOrd="1" destOrd="0" presId="urn:microsoft.com/office/officeart/2005/8/layout/hierarchy3"/>
    <dgm:cxn modelId="{58A48CEF-45E4-5C49-A652-C9150DC77CF9}" type="presParOf" srcId="{9E9320C3-9099-46A2-95EC-02508B53CD33}" destId="{40978076-9280-4D07-B0AB-CAC834506C05}" srcOrd="0" destOrd="0" presId="urn:microsoft.com/office/officeart/2005/8/layout/hierarchy3"/>
    <dgm:cxn modelId="{011185E6-877D-0A4D-84E4-30DF6A84E10D}" type="presParOf" srcId="{9E9320C3-9099-46A2-95EC-02508B53CD33}" destId="{85366310-4A27-4EC8-8695-68487BE1F58B}" srcOrd="1" destOrd="0" presId="urn:microsoft.com/office/officeart/2005/8/layout/hierarchy3"/>
    <dgm:cxn modelId="{B80A2D2B-6089-9343-AF07-17522597C2F7}" type="presParOf" srcId="{D55076B5-64F6-4C2D-B1B3-BA67F86B1B3B}" destId="{A6153C10-1D0F-4B62-9846-BD09BB5DF3C9}" srcOrd="1" destOrd="0" presId="urn:microsoft.com/office/officeart/2005/8/layout/hierarchy3"/>
    <dgm:cxn modelId="{2B070302-E040-BD41-9BD7-81DFCE8849E1}" type="presParOf" srcId="{A6153C10-1D0F-4B62-9846-BD09BB5DF3C9}" destId="{9B4446E8-D474-4C23-B40A-8763EF5E08F8}" srcOrd="0" destOrd="0" presId="urn:microsoft.com/office/officeart/2005/8/layout/hierarchy3"/>
    <dgm:cxn modelId="{5A33522D-0CEF-9B4A-B35D-DB98A66F37DA}" type="presParOf" srcId="{9B4446E8-D474-4C23-B40A-8763EF5E08F8}" destId="{F08A6B9A-AE4F-4DF5-8D2B-3784A256E3BD}" srcOrd="0" destOrd="0" presId="urn:microsoft.com/office/officeart/2005/8/layout/hierarchy3"/>
    <dgm:cxn modelId="{FA597F31-5FF7-E74D-AB22-11BFD54CDD46}" type="presParOf" srcId="{9B4446E8-D474-4C23-B40A-8763EF5E08F8}" destId="{C19DB93E-85DC-465B-94FA-6A5D03B869B3}" srcOrd="1" destOrd="0" presId="urn:microsoft.com/office/officeart/2005/8/layout/hierarchy3"/>
    <dgm:cxn modelId="{77A39B43-4090-EB45-AB39-BA4991708128}" type="presParOf" srcId="{A6153C10-1D0F-4B62-9846-BD09BB5DF3C9}" destId="{770FE3FB-A64E-4C4E-9136-9B0D89C3B72A}" srcOrd="1" destOrd="0" presId="urn:microsoft.com/office/officeart/2005/8/layout/hierarchy3"/>
    <dgm:cxn modelId="{1717C60F-F76D-A647-B67E-D2113A7C78A9}" type="presParOf" srcId="{770FE3FB-A64E-4C4E-9136-9B0D89C3B72A}" destId="{CF0852DC-B3E3-475C-B4B0-0822B90436F7}" srcOrd="0" destOrd="0" presId="urn:microsoft.com/office/officeart/2005/8/layout/hierarchy3"/>
    <dgm:cxn modelId="{65020985-F6D6-B44E-8CEF-B91E6B4981C7}" type="presParOf" srcId="{770FE3FB-A64E-4C4E-9136-9B0D89C3B72A}" destId="{BA5C4976-2374-4300-BF08-77FA2825FB7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7D6406-825D-C844-A18E-50F7007A4F6A}" type="doc">
      <dgm:prSet loTypeId="urn:microsoft.com/office/officeart/2005/8/layout/hierarchy2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2E71D64-A13B-3A46-9EC4-C026641A9158}">
      <dgm:prSet phldrT="[Текст]"/>
      <dgm:spPr>
        <a:solidFill>
          <a:srgbClr val="800000"/>
        </a:solidFill>
      </dgm:spPr>
      <dgm:t>
        <a:bodyPr/>
        <a:lstStyle/>
        <a:p>
          <a:r>
            <a:rPr lang="ru-RU" dirty="0"/>
            <a:t>50 часов</a:t>
          </a:r>
        </a:p>
      </dgm:t>
    </dgm:pt>
    <dgm:pt modelId="{47853414-37BA-1F4B-861B-44B17BE0122D}" type="parTrans" cxnId="{21A6B1E3-AF11-7A44-973C-E2D205F150C7}">
      <dgm:prSet/>
      <dgm:spPr/>
      <dgm:t>
        <a:bodyPr/>
        <a:lstStyle/>
        <a:p>
          <a:endParaRPr lang="ru-RU"/>
        </a:p>
      </dgm:t>
    </dgm:pt>
    <dgm:pt modelId="{C9744897-B055-A84E-809D-D31A9474F7E8}" type="sibTrans" cxnId="{21A6B1E3-AF11-7A44-973C-E2D205F150C7}">
      <dgm:prSet/>
      <dgm:spPr/>
      <dgm:t>
        <a:bodyPr/>
        <a:lstStyle/>
        <a:p>
          <a:endParaRPr lang="ru-RU"/>
        </a:p>
      </dgm:t>
    </dgm:pt>
    <dgm:pt modelId="{621125B1-AE9D-A345-AB2E-6ED24E782A41}" type="asst">
      <dgm:prSet phldrT="[Текст]"/>
      <dgm:spPr/>
      <dgm:t>
        <a:bodyPr/>
        <a:lstStyle/>
        <a:p>
          <a:r>
            <a:rPr lang="ru-RU" dirty="0"/>
            <a:t>36 – образовательные программы</a:t>
          </a:r>
        </a:p>
      </dgm:t>
    </dgm:pt>
    <dgm:pt modelId="{D45446A9-7DC5-3B42-85D1-ACD7F9909A07}" type="parTrans" cxnId="{AB4A61D6-5940-ED45-9BFB-91C6638E70BD}">
      <dgm:prSet/>
      <dgm:spPr/>
      <dgm:t>
        <a:bodyPr/>
        <a:lstStyle/>
        <a:p>
          <a:endParaRPr lang="ru-RU"/>
        </a:p>
      </dgm:t>
    </dgm:pt>
    <dgm:pt modelId="{10F17A2D-EB2D-184D-977E-23BD4E6E72FE}" type="sibTrans" cxnId="{AB4A61D6-5940-ED45-9BFB-91C6638E70BD}">
      <dgm:prSet/>
      <dgm:spPr/>
      <dgm:t>
        <a:bodyPr/>
        <a:lstStyle/>
        <a:p>
          <a:endParaRPr lang="ru-RU"/>
        </a:p>
      </dgm:t>
    </dgm:pt>
    <dgm:pt modelId="{6FAC50BB-DFC7-2240-BCC9-CDFEC51F0ABB}">
      <dgm:prSet phldrT="[Текст]"/>
      <dgm:spPr/>
      <dgm:t>
        <a:bodyPr/>
        <a:lstStyle/>
        <a:p>
          <a:r>
            <a:rPr lang="ru-RU" dirty="0"/>
            <a:t>14 часов – НКО</a:t>
          </a:r>
        </a:p>
      </dgm:t>
    </dgm:pt>
    <dgm:pt modelId="{B1AE11D5-1D0D-A14B-93F0-98E07253ACA6}" type="parTrans" cxnId="{1558FCF9-B9E0-3D41-B894-0E9F574051FC}">
      <dgm:prSet/>
      <dgm:spPr/>
      <dgm:t>
        <a:bodyPr/>
        <a:lstStyle/>
        <a:p>
          <a:endParaRPr lang="ru-RU"/>
        </a:p>
      </dgm:t>
    </dgm:pt>
    <dgm:pt modelId="{29FAADC2-8E15-5248-B625-943E71D78F9D}" type="sibTrans" cxnId="{1558FCF9-B9E0-3D41-B894-0E9F574051FC}">
      <dgm:prSet/>
      <dgm:spPr/>
      <dgm:t>
        <a:bodyPr/>
        <a:lstStyle/>
        <a:p>
          <a:endParaRPr lang="ru-RU"/>
        </a:p>
      </dgm:t>
    </dgm:pt>
    <dgm:pt modelId="{C17DD1D0-FBDD-B642-A616-04FB5351B681}" type="pres">
      <dgm:prSet presAssocID="{857D6406-825D-C844-A18E-50F7007A4F6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BD3EB66-4270-154C-A491-205545E1E27D}" type="pres">
      <dgm:prSet presAssocID="{82E71D64-A13B-3A46-9EC4-C026641A9158}" presName="root1" presStyleCnt="0"/>
      <dgm:spPr/>
    </dgm:pt>
    <dgm:pt modelId="{0FB5132B-7B8C-A04C-92D0-5170C0621E54}" type="pres">
      <dgm:prSet presAssocID="{82E71D64-A13B-3A46-9EC4-C026641A9158}" presName="LevelOneTextNode" presStyleLbl="node0" presStyleIdx="0" presStyleCnt="1">
        <dgm:presLayoutVars>
          <dgm:chPref val="3"/>
        </dgm:presLayoutVars>
      </dgm:prSet>
      <dgm:spPr/>
    </dgm:pt>
    <dgm:pt modelId="{B0DA85FA-5337-454A-891B-7FE1D275C01D}" type="pres">
      <dgm:prSet presAssocID="{82E71D64-A13B-3A46-9EC4-C026641A9158}" presName="level2hierChild" presStyleCnt="0"/>
      <dgm:spPr/>
    </dgm:pt>
    <dgm:pt modelId="{885F5085-A16B-954B-950C-5215CE37656E}" type="pres">
      <dgm:prSet presAssocID="{D45446A9-7DC5-3B42-85D1-ACD7F9909A07}" presName="conn2-1" presStyleLbl="parChTrans1D2" presStyleIdx="0" presStyleCnt="2"/>
      <dgm:spPr/>
    </dgm:pt>
    <dgm:pt modelId="{63D398B5-20CC-5A48-B776-17F43A25A0E4}" type="pres">
      <dgm:prSet presAssocID="{D45446A9-7DC5-3B42-85D1-ACD7F9909A07}" presName="connTx" presStyleLbl="parChTrans1D2" presStyleIdx="0" presStyleCnt="2"/>
      <dgm:spPr/>
    </dgm:pt>
    <dgm:pt modelId="{92234D7D-01AB-3E46-849E-3BFB42D7CC36}" type="pres">
      <dgm:prSet presAssocID="{621125B1-AE9D-A345-AB2E-6ED24E782A41}" presName="root2" presStyleCnt="0"/>
      <dgm:spPr/>
    </dgm:pt>
    <dgm:pt modelId="{01709DE0-D847-CB49-A4E3-39012BF8CB2E}" type="pres">
      <dgm:prSet presAssocID="{621125B1-AE9D-A345-AB2E-6ED24E782A41}" presName="LevelTwoTextNode" presStyleLbl="asst1" presStyleIdx="0" presStyleCnt="1">
        <dgm:presLayoutVars>
          <dgm:chPref val="3"/>
        </dgm:presLayoutVars>
      </dgm:prSet>
      <dgm:spPr/>
    </dgm:pt>
    <dgm:pt modelId="{65E3C99F-48E3-2849-80EF-BE999E89E908}" type="pres">
      <dgm:prSet presAssocID="{621125B1-AE9D-A345-AB2E-6ED24E782A41}" presName="level3hierChild" presStyleCnt="0"/>
      <dgm:spPr/>
    </dgm:pt>
    <dgm:pt modelId="{115660B8-91A7-B942-A849-76C1715083D1}" type="pres">
      <dgm:prSet presAssocID="{B1AE11D5-1D0D-A14B-93F0-98E07253ACA6}" presName="conn2-1" presStyleLbl="parChTrans1D2" presStyleIdx="1" presStyleCnt="2"/>
      <dgm:spPr/>
    </dgm:pt>
    <dgm:pt modelId="{8EBF2359-8608-E446-B6F3-DC80672FF18C}" type="pres">
      <dgm:prSet presAssocID="{B1AE11D5-1D0D-A14B-93F0-98E07253ACA6}" presName="connTx" presStyleLbl="parChTrans1D2" presStyleIdx="1" presStyleCnt="2"/>
      <dgm:spPr/>
    </dgm:pt>
    <dgm:pt modelId="{A331CE5B-B222-644A-AF65-2BA6748BFDFB}" type="pres">
      <dgm:prSet presAssocID="{6FAC50BB-DFC7-2240-BCC9-CDFEC51F0ABB}" presName="root2" presStyleCnt="0"/>
      <dgm:spPr/>
    </dgm:pt>
    <dgm:pt modelId="{68B9BF47-601C-4948-BD2F-16B7B2B28778}" type="pres">
      <dgm:prSet presAssocID="{6FAC50BB-DFC7-2240-BCC9-CDFEC51F0ABB}" presName="LevelTwoTextNode" presStyleLbl="node2" presStyleIdx="0" presStyleCnt="1">
        <dgm:presLayoutVars>
          <dgm:chPref val="3"/>
        </dgm:presLayoutVars>
      </dgm:prSet>
      <dgm:spPr/>
    </dgm:pt>
    <dgm:pt modelId="{5BAE62FE-F4D3-5C4A-8668-9E75BA752920}" type="pres">
      <dgm:prSet presAssocID="{6FAC50BB-DFC7-2240-BCC9-CDFEC51F0ABB}" presName="level3hierChild" presStyleCnt="0"/>
      <dgm:spPr/>
    </dgm:pt>
  </dgm:ptLst>
  <dgm:cxnLst>
    <dgm:cxn modelId="{A1928E1B-A765-A549-800B-9E905F7694D2}" type="presOf" srcId="{82E71D64-A13B-3A46-9EC4-C026641A9158}" destId="{0FB5132B-7B8C-A04C-92D0-5170C0621E54}" srcOrd="0" destOrd="0" presId="urn:microsoft.com/office/officeart/2005/8/layout/hierarchy2"/>
    <dgm:cxn modelId="{6D3F0A20-D36B-204A-8B68-B80B66332C7C}" type="presOf" srcId="{6FAC50BB-DFC7-2240-BCC9-CDFEC51F0ABB}" destId="{68B9BF47-601C-4948-BD2F-16B7B2B28778}" srcOrd="0" destOrd="0" presId="urn:microsoft.com/office/officeart/2005/8/layout/hierarchy2"/>
    <dgm:cxn modelId="{F436A747-8076-D346-8FD5-0ACE48B719A9}" type="presOf" srcId="{D45446A9-7DC5-3B42-85D1-ACD7F9909A07}" destId="{63D398B5-20CC-5A48-B776-17F43A25A0E4}" srcOrd="1" destOrd="0" presId="urn:microsoft.com/office/officeart/2005/8/layout/hierarchy2"/>
    <dgm:cxn modelId="{1FD1434D-8B31-434A-93E3-A7F71712575A}" type="presOf" srcId="{D45446A9-7DC5-3B42-85D1-ACD7F9909A07}" destId="{885F5085-A16B-954B-950C-5215CE37656E}" srcOrd="0" destOrd="0" presId="urn:microsoft.com/office/officeart/2005/8/layout/hierarchy2"/>
    <dgm:cxn modelId="{C5322A86-8EB2-F14A-82E6-C985386B3062}" type="presOf" srcId="{857D6406-825D-C844-A18E-50F7007A4F6A}" destId="{C17DD1D0-FBDD-B642-A616-04FB5351B681}" srcOrd="0" destOrd="0" presId="urn:microsoft.com/office/officeart/2005/8/layout/hierarchy2"/>
    <dgm:cxn modelId="{5B569DA0-CF67-7B4F-AEFC-F1495770A860}" type="presOf" srcId="{621125B1-AE9D-A345-AB2E-6ED24E782A41}" destId="{01709DE0-D847-CB49-A4E3-39012BF8CB2E}" srcOrd="0" destOrd="0" presId="urn:microsoft.com/office/officeart/2005/8/layout/hierarchy2"/>
    <dgm:cxn modelId="{76B378B1-7013-164D-99EE-3FF55F30D92A}" type="presOf" srcId="{B1AE11D5-1D0D-A14B-93F0-98E07253ACA6}" destId="{115660B8-91A7-B942-A849-76C1715083D1}" srcOrd="0" destOrd="0" presId="urn:microsoft.com/office/officeart/2005/8/layout/hierarchy2"/>
    <dgm:cxn modelId="{751FB6C2-F243-6742-9223-C71983CC63D4}" type="presOf" srcId="{B1AE11D5-1D0D-A14B-93F0-98E07253ACA6}" destId="{8EBF2359-8608-E446-B6F3-DC80672FF18C}" srcOrd="1" destOrd="0" presId="urn:microsoft.com/office/officeart/2005/8/layout/hierarchy2"/>
    <dgm:cxn modelId="{AB4A61D6-5940-ED45-9BFB-91C6638E70BD}" srcId="{82E71D64-A13B-3A46-9EC4-C026641A9158}" destId="{621125B1-AE9D-A345-AB2E-6ED24E782A41}" srcOrd="0" destOrd="0" parTransId="{D45446A9-7DC5-3B42-85D1-ACD7F9909A07}" sibTransId="{10F17A2D-EB2D-184D-977E-23BD4E6E72FE}"/>
    <dgm:cxn modelId="{21A6B1E3-AF11-7A44-973C-E2D205F150C7}" srcId="{857D6406-825D-C844-A18E-50F7007A4F6A}" destId="{82E71D64-A13B-3A46-9EC4-C026641A9158}" srcOrd="0" destOrd="0" parTransId="{47853414-37BA-1F4B-861B-44B17BE0122D}" sibTransId="{C9744897-B055-A84E-809D-D31A9474F7E8}"/>
    <dgm:cxn modelId="{1558FCF9-B9E0-3D41-B894-0E9F574051FC}" srcId="{82E71D64-A13B-3A46-9EC4-C026641A9158}" destId="{6FAC50BB-DFC7-2240-BCC9-CDFEC51F0ABB}" srcOrd="1" destOrd="0" parTransId="{B1AE11D5-1D0D-A14B-93F0-98E07253ACA6}" sibTransId="{29FAADC2-8E15-5248-B625-943E71D78F9D}"/>
    <dgm:cxn modelId="{DABFFD8F-7109-CE4E-9501-5FCD0F514BD2}" type="presParOf" srcId="{C17DD1D0-FBDD-B642-A616-04FB5351B681}" destId="{1BD3EB66-4270-154C-A491-205545E1E27D}" srcOrd="0" destOrd="0" presId="urn:microsoft.com/office/officeart/2005/8/layout/hierarchy2"/>
    <dgm:cxn modelId="{AF768B72-46B2-2544-9799-39626B561CA1}" type="presParOf" srcId="{1BD3EB66-4270-154C-A491-205545E1E27D}" destId="{0FB5132B-7B8C-A04C-92D0-5170C0621E54}" srcOrd="0" destOrd="0" presId="urn:microsoft.com/office/officeart/2005/8/layout/hierarchy2"/>
    <dgm:cxn modelId="{27A2B86A-9DA7-BA41-A9F4-912015838F4F}" type="presParOf" srcId="{1BD3EB66-4270-154C-A491-205545E1E27D}" destId="{B0DA85FA-5337-454A-891B-7FE1D275C01D}" srcOrd="1" destOrd="0" presId="urn:microsoft.com/office/officeart/2005/8/layout/hierarchy2"/>
    <dgm:cxn modelId="{429AFB15-635E-AA4B-BF29-199962F1A32B}" type="presParOf" srcId="{B0DA85FA-5337-454A-891B-7FE1D275C01D}" destId="{885F5085-A16B-954B-950C-5215CE37656E}" srcOrd="0" destOrd="0" presId="urn:microsoft.com/office/officeart/2005/8/layout/hierarchy2"/>
    <dgm:cxn modelId="{740B8329-E2D8-C344-BC69-A57B155AE5EB}" type="presParOf" srcId="{885F5085-A16B-954B-950C-5215CE37656E}" destId="{63D398B5-20CC-5A48-B776-17F43A25A0E4}" srcOrd="0" destOrd="0" presId="urn:microsoft.com/office/officeart/2005/8/layout/hierarchy2"/>
    <dgm:cxn modelId="{26DE3925-8C85-A94C-983F-EF62B88CFB10}" type="presParOf" srcId="{B0DA85FA-5337-454A-891B-7FE1D275C01D}" destId="{92234D7D-01AB-3E46-849E-3BFB42D7CC36}" srcOrd="1" destOrd="0" presId="urn:microsoft.com/office/officeart/2005/8/layout/hierarchy2"/>
    <dgm:cxn modelId="{E499EE02-650E-3D4C-ACD6-D0C8D5219C7A}" type="presParOf" srcId="{92234D7D-01AB-3E46-849E-3BFB42D7CC36}" destId="{01709DE0-D847-CB49-A4E3-39012BF8CB2E}" srcOrd="0" destOrd="0" presId="urn:microsoft.com/office/officeart/2005/8/layout/hierarchy2"/>
    <dgm:cxn modelId="{2B8FE848-3435-814D-8C8D-DB7B03D36228}" type="presParOf" srcId="{92234D7D-01AB-3E46-849E-3BFB42D7CC36}" destId="{65E3C99F-48E3-2849-80EF-BE999E89E908}" srcOrd="1" destOrd="0" presId="urn:microsoft.com/office/officeart/2005/8/layout/hierarchy2"/>
    <dgm:cxn modelId="{3E217E2B-58EA-504A-8E5D-498EF12B59BD}" type="presParOf" srcId="{B0DA85FA-5337-454A-891B-7FE1D275C01D}" destId="{115660B8-91A7-B942-A849-76C1715083D1}" srcOrd="2" destOrd="0" presId="urn:microsoft.com/office/officeart/2005/8/layout/hierarchy2"/>
    <dgm:cxn modelId="{F9B8F04F-3EA2-044E-85C2-CE0A366DF648}" type="presParOf" srcId="{115660B8-91A7-B942-A849-76C1715083D1}" destId="{8EBF2359-8608-E446-B6F3-DC80672FF18C}" srcOrd="0" destOrd="0" presId="urn:microsoft.com/office/officeart/2005/8/layout/hierarchy2"/>
    <dgm:cxn modelId="{AFBAAD93-E182-4646-A2C5-97716F6A18FB}" type="presParOf" srcId="{B0DA85FA-5337-454A-891B-7FE1D275C01D}" destId="{A331CE5B-B222-644A-AF65-2BA6748BFDFB}" srcOrd="3" destOrd="0" presId="urn:microsoft.com/office/officeart/2005/8/layout/hierarchy2"/>
    <dgm:cxn modelId="{01CE627D-623F-FE4D-AA75-76475DDB959C}" type="presParOf" srcId="{A331CE5B-B222-644A-AF65-2BA6748BFDFB}" destId="{68B9BF47-601C-4948-BD2F-16B7B2B28778}" srcOrd="0" destOrd="0" presId="urn:microsoft.com/office/officeart/2005/8/layout/hierarchy2"/>
    <dgm:cxn modelId="{9B95793D-1A0D-D045-89B1-FFBEE0AD2B06}" type="presParOf" srcId="{A331CE5B-B222-644A-AF65-2BA6748BFDFB}" destId="{5BAE62FE-F4D3-5C4A-8668-9E75BA75292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7D6406-825D-C844-A18E-50F7007A4F6A}" type="doc">
      <dgm:prSet loTypeId="urn:microsoft.com/office/officeart/2005/8/layout/hierarchy2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2E71D64-A13B-3A46-9EC4-C026641A9158}">
      <dgm:prSet phldrT="[Текст]"/>
      <dgm:spPr>
        <a:solidFill>
          <a:srgbClr val="800000"/>
        </a:solidFill>
      </dgm:spPr>
      <dgm:t>
        <a:bodyPr/>
        <a:lstStyle/>
        <a:p>
          <a:r>
            <a:rPr lang="ru-RU" dirty="0"/>
            <a:t>50 часов</a:t>
          </a:r>
        </a:p>
      </dgm:t>
    </dgm:pt>
    <dgm:pt modelId="{47853414-37BA-1F4B-861B-44B17BE0122D}" type="parTrans" cxnId="{21A6B1E3-AF11-7A44-973C-E2D205F150C7}">
      <dgm:prSet/>
      <dgm:spPr/>
      <dgm:t>
        <a:bodyPr/>
        <a:lstStyle/>
        <a:p>
          <a:endParaRPr lang="ru-RU"/>
        </a:p>
      </dgm:t>
    </dgm:pt>
    <dgm:pt modelId="{C9744897-B055-A84E-809D-D31A9474F7E8}" type="sibTrans" cxnId="{21A6B1E3-AF11-7A44-973C-E2D205F150C7}">
      <dgm:prSet/>
      <dgm:spPr/>
      <dgm:t>
        <a:bodyPr/>
        <a:lstStyle/>
        <a:p>
          <a:endParaRPr lang="ru-RU"/>
        </a:p>
      </dgm:t>
    </dgm:pt>
    <dgm:pt modelId="{621125B1-AE9D-A345-AB2E-6ED24E782A41}" type="asst">
      <dgm:prSet phldrT="[Текст]"/>
      <dgm:spPr/>
      <dgm:t>
        <a:bodyPr/>
        <a:lstStyle/>
        <a:p>
          <a:r>
            <a:rPr lang="ru-RU" dirty="0"/>
            <a:t>36 – образовательные программы</a:t>
          </a:r>
        </a:p>
      </dgm:t>
    </dgm:pt>
    <dgm:pt modelId="{D45446A9-7DC5-3B42-85D1-ACD7F9909A07}" type="parTrans" cxnId="{AB4A61D6-5940-ED45-9BFB-91C6638E70BD}">
      <dgm:prSet/>
      <dgm:spPr/>
      <dgm:t>
        <a:bodyPr/>
        <a:lstStyle/>
        <a:p>
          <a:endParaRPr lang="ru-RU"/>
        </a:p>
      </dgm:t>
    </dgm:pt>
    <dgm:pt modelId="{10F17A2D-EB2D-184D-977E-23BD4E6E72FE}" type="sibTrans" cxnId="{AB4A61D6-5940-ED45-9BFB-91C6638E70BD}">
      <dgm:prSet/>
      <dgm:spPr/>
      <dgm:t>
        <a:bodyPr/>
        <a:lstStyle/>
        <a:p>
          <a:endParaRPr lang="ru-RU"/>
        </a:p>
      </dgm:t>
    </dgm:pt>
    <dgm:pt modelId="{6FAC50BB-DFC7-2240-BCC9-CDFEC51F0ABB}">
      <dgm:prSet phldrT="[Текст]"/>
      <dgm:spPr/>
      <dgm:t>
        <a:bodyPr/>
        <a:lstStyle/>
        <a:p>
          <a:r>
            <a:rPr lang="ru-RU" dirty="0"/>
            <a:t>14 часов – НКО</a:t>
          </a:r>
        </a:p>
      </dgm:t>
    </dgm:pt>
    <dgm:pt modelId="{B1AE11D5-1D0D-A14B-93F0-98E07253ACA6}" type="parTrans" cxnId="{1558FCF9-B9E0-3D41-B894-0E9F574051FC}">
      <dgm:prSet/>
      <dgm:spPr/>
      <dgm:t>
        <a:bodyPr/>
        <a:lstStyle/>
        <a:p>
          <a:endParaRPr lang="ru-RU"/>
        </a:p>
      </dgm:t>
    </dgm:pt>
    <dgm:pt modelId="{29FAADC2-8E15-5248-B625-943E71D78F9D}" type="sibTrans" cxnId="{1558FCF9-B9E0-3D41-B894-0E9F574051FC}">
      <dgm:prSet/>
      <dgm:spPr/>
      <dgm:t>
        <a:bodyPr/>
        <a:lstStyle/>
        <a:p>
          <a:endParaRPr lang="ru-RU"/>
        </a:p>
      </dgm:t>
    </dgm:pt>
    <dgm:pt modelId="{BE45370A-D245-D946-8257-40A175CA04DA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/>
            <a:t>Электронные модули</a:t>
          </a:r>
        </a:p>
      </dgm:t>
    </dgm:pt>
    <dgm:pt modelId="{FFB3C5CE-9969-C44F-A738-A5636613DAE5}" type="parTrans" cxnId="{4A41B72A-9802-6947-81B9-228C07A48743}">
      <dgm:prSet/>
      <dgm:spPr/>
      <dgm:t>
        <a:bodyPr/>
        <a:lstStyle/>
        <a:p>
          <a:endParaRPr lang="ru-RU"/>
        </a:p>
      </dgm:t>
    </dgm:pt>
    <dgm:pt modelId="{629FDE6B-F221-4041-9EB7-44F8BCB36027}" type="sibTrans" cxnId="{4A41B72A-9802-6947-81B9-228C07A48743}">
      <dgm:prSet/>
      <dgm:spPr/>
      <dgm:t>
        <a:bodyPr/>
        <a:lstStyle/>
        <a:p>
          <a:endParaRPr lang="ru-RU"/>
        </a:p>
      </dgm:t>
    </dgm:pt>
    <dgm:pt modelId="{2BD81229-2904-DE4F-B77F-17793FFA6E71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/>
            <a:t>Конференции</a:t>
          </a:r>
        </a:p>
      </dgm:t>
    </dgm:pt>
    <dgm:pt modelId="{90CF58B6-CCDA-E546-A6CA-F2F6290918C4}" type="parTrans" cxnId="{FC7CB75A-0467-9B4B-8406-AD623C335EAC}">
      <dgm:prSet/>
      <dgm:spPr/>
      <dgm:t>
        <a:bodyPr/>
        <a:lstStyle/>
        <a:p>
          <a:endParaRPr lang="ru-RU"/>
        </a:p>
      </dgm:t>
    </dgm:pt>
    <dgm:pt modelId="{CAF6A370-1566-8641-9950-ACB7FA44F00D}" type="sibTrans" cxnId="{FC7CB75A-0467-9B4B-8406-AD623C335EAC}">
      <dgm:prSet/>
      <dgm:spPr/>
      <dgm:t>
        <a:bodyPr/>
        <a:lstStyle/>
        <a:p>
          <a:endParaRPr lang="ru-RU"/>
        </a:p>
      </dgm:t>
    </dgm:pt>
    <dgm:pt modelId="{C17DD1D0-FBDD-B642-A616-04FB5351B681}" type="pres">
      <dgm:prSet presAssocID="{857D6406-825D-C844-A18E-50F7007A4F6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BD3EB66-4270-154C-A491-205545E1E27D}" type="pres">
      <dgm:prSet presAssocID="{82E71D64-A13B-3A46-9EC4-C026641A9158}" presName="root1" presStyleCnt="0"/>
      <dgm:spPr/>
    </dgm:pt>
    <dgm:pt modelId="{0FB5132B-7B8C-A04C-92D0-5170C0621E54}" type="pres">
      <dgm:prSet presAssocID="{82E71D64-A13B-3A46-9EC4-C026641A9158}" presName="LevelOneTextNode" presStyleLbl="node0" presStyleIdx="0" presStyleCnt="1">
        <dgm:presLayoutVars>
          <dgm:chPref val="3"/>
        </dgm:presLayoutVars>
      </dgm:prSet>
      <dgm:spPr/>
    </dgm:pt>
    <dgm:pt modelId="{B0DA85FA-5337-454A-891B-7FE1D275C01D}" type="pres">
      <dgm:prSet presAssocID="{82E71D64-A13B-3A46-9EC4-C026641A9158}" presName="level2hierChild" presStyleCnt="0"/>
      <dgm:spPr/>
    </dgm:pt>
    <dgm:pt modelId="{885F5085-A16B-954B-950C-5215CE37656E}" type="pres">
      <dgm:prSet presAssocID="{D45446A9-7DC5-3B42-85D1-ACD7F9909A07}" presName="conn2-1" presStyleLbl="parChTrans1D2" presStyleIdx="0" presStyleCnt="2"/>
      <dgm:spPr/>
    </dgm:pt>
    <dgm:pt modelId="{63D398B5-20CC-5A48-B776-17F43A25A0E4}" type="pres">
      <dgm:prSet presAssocID="{D45446A9-7DC5-3B42-85D1-ACD7F9909A07}" presName="connTx" presStyleLbl="parChTrans1D2" presStyleIdx="0" presStyleCnt="2"/>
      <dgm:spPr/>
    </dgm:pt>
    <dgm:pt modelId="{92234D7D-01AB-3E46-849E-3BFB42D7CC36}" type="pres">
      <dgm:prSet presAssocID="{621125B1-AE9D-A345-AB2E-6ED24E782A41}" presName="root2" presStyleCnt="0"/>
      <dgm:spPr/>
    </dgm:pt>
    <dgm:pt modelId="{01709DE0-D847-CB49-A4E3-39012BF8CB2E}" type="pres">
      <dgm:prSet presAssocID="{621125B1-AE9D-A345-AB2E-6ED24E782A41}" presName="LevelTwoTextNode" presStyleLbl="asst1" presStyleIdx="0" presStyleCnt="1">
        <dgm:presLayoutVars>
          <dgm:chPref val="3"/>
        </dgm:presLayoutVars>
      </dgm:prSet>
      <dgm:spPr/>
    </dgm:pt>
    <dgm:pt modelId="{65E3C99F-48E3-2849-80EF-BE999E89E908}" type="pres">
      <dgm:prSet presAssocID="{621125B1-AE9D-A345-AB2E-6ED24E782A41}" presName="level3hierChild" presStyleCnt="0"/>
      <dgm:spPr/>
    </dgm:pt>
    <dgm:pt modelId="{115660B8-91A7-B942-A849-76C1715083D1}" type="pres">
      <dgm:prSet presAssocID="{B1AE11D5-1D0D-A14B-93F0-98E07253ACA6}" presName="conn2-1" presStyleLbl="parChTrans1D2" presStyleIdx="1" presStyleCnt="2"/>
      <dgm:spPr/>
    </dgm:pt>
    <dgm:pt modelId="{8EBF2359-8608-E446-B6F3-DC80672FF18C}" type="pres">
      <dgm:prSet presAssocID="{B1AE11D5-1D0D-A14B-93F0-98E07253ACA6}" presName="connTx" presStyleLbl="parChTrans1D2" presStyleIdx="1" presStyleCnt="2"/>
      <dgm:spPr/>
    </dgm:pt>
    <dgm:pt modelId="{A331CE5B-B222-644A-AF65-2BA6748BFDFB}" type="pres">
      <dgm:prSet presAssocID="{6FAC50BB-DFC7-2240-BCC9-CDFEC51F0ABB}" presName="root2" presStyleCnt="0"/>
      <dgm:spPr/>
    </dgm:pt>
    <dgm:pt modelId="{68B9BF47-601C-4948-BD2F-16B7B2B28778}" type="pres">
      <dgm:prSet presAssocID="{6FAC50BB-DFC7-2240-BCC9-CDFEC51F0ABB}" presName="LevelTwoTextNode" presStyleLbl="node2" presStyleIdx="0" presStyleCnt="1">
        <dgm:presLayoutVars>
          <dgm:chPref val="3"/>
        </dgm:presLayoutVars>
      </dgm:prSet>
      <dgm:spPr/>
    </dgm:pt>
    <dgm:pt modelId="{5BAE62FE-F4D3-5C4A-8668-9E75BA752920}" type="pres">
      <dgm:prSet presAssocID="{6FAC50BB-DFC7-2240-BCC9-CDFEC51F0ABB}" presName="level3hierChild" presStyleCnt="0"/>
      <dgm:spPr/>
    </dgm:pt>
    <dgm:pt modelId="{B47507E0-36A5-944E-B310-FB90DFE52752}" type="pres">
      <dgm:prSet presAssocID="{FFB3C5CE-9969-C44F-A738-A5636613DAE5}" presName="conn2-1" presStyleLbl="parChTrans1D3" presStyleIdx="0" presStyleCnt="2"/>
      <dgm:spPr/>
    </dgm:pt>
    <dgm:pt modelId="{8CA0E002-598D-9749-BC9E-9C3B4ACA4A92}" type="pres">
      <dgm:prSet presAssocID="{FFB3C5CE-9969-C44F-A738-A5636613DAE5}" presName="connTx" presStyleLbl="parChTrans1D3" presStyleIdx="0" presStyleCnt="2"/>
      <dgm:spPr/>
    </dgm:pt>
    <dgm:pt modelId="{78A1E288-44D9-9A48-A65C-A167B5879203}" type="pres">
      <dgm:prSet presAssocID="{BE45370A-D245-D946-8257-40A175CA04DA}" presName="root2" presStyleCnt="0"/>
      <dgm:spPr/>
    </dgm:pt>
    <dgm:pt modelId="{DEBF72FE-CA9D-444E-A563-32041AEF7CAC}" type="pres">
      <dgm:prSet presAssocID="{BE45370A-D245-D946-8257-40A175CA04DA}" presName="LevelTwoTextNode" presStyleLbl="node3" presStyleIdx="0" presStyleCnt="2">
        <dgm:presLayoutVars>
          <dgm:chPref val="3"/>
        </dgm:presLayoutVars>
      </dgm:prSet>
      <dgm:spPr/>
    </dgm:pt>
    <dgm:pt modelId="{5DC6D852-A127-9D4F-99C4-3DDA184DB19B}" type="pres">
      <dgm:prSet presAssocID="{BE45370A-D245-D946-8257-40A175CA04DA}" presName="level3hierChild" presStyleCnt="0"/>
      <dgm:spPr/>
    </dgm:pt>
    <dgm:pt modelId="{A48ED259-6096-E947-9FE5-1D356340B9A5}" type="pres">
      <dgm:prSet presAssocID="{90CF58B6-CCDA-E546-A6CA-F2F6290918C4}" presName="conn2-1" presStyleLbl="parChTrans1D3" presStyleIdx="1" presStyleCnt="2"/>
      <dgm:spPr/>
    </dgm:pt>
    <dgm:pt modelId="{531EF406-E017-5A4C-9B52-852FCA4A87D7}" type="pres">
      <dgm:prSet presAssocID="{90CF58B6-CCDA-E546-A6CA-F2F6290918C4}" presName="connTx" presStyleLbl="parChTrans1D3" presStyleIdx="1" presStyleCnt="2"/>
      <dgm:spPr/>
    </dgm:pt>
    <dgm:pt modelId="{823F4BDF-4282-AA4C-BE24-3FF1C0CD192B}" type="pres">
      <dgm:prSet presAssocID="{2BD81229-2904-DE4F-B77F-17793FFA6E71}" presName="root2" presStyleCnt="0"/>
      <dgm:spPr/>
    </dgm:pt>
    <dgm:pt modelId="{99A41F15-2A69-134C-8FD6-968764DAC7C0}" type="pres">
      <dgm:prSet presAssocID="{2BD81229-2904-DE4F-B77F-17793FFA6E71}" presName="LevelTwoTextNode" presStyleLbl="node3" presStyleIdx="1" presStyleCnt="2">
        <dgm:presLayoutVars>
          <dgm:chPref val="3"/>
        </dgm:presLayoutVars>
      </dgm:prSet>
      <dgm:spPr/>
    </dgm:pt>
    <dgm:pt modelId="{C61DC1B7-F438-7E4D-A671-2039EDE2D664}" type="pres">
      <dgm:prSet presAssocID="{2BD81229-2904-DE4F-B77F-17793FFA6E71}" presName="level3hierChild" presStyleCnt="0"/>
      <dgm:spPr/>
    </dgm:pt>
  </dgm:ptLst>
  <dgm:cxnLst>
    <dgm:cxn modelId="{0579F003-9B89-B544-BE0A-F2793A9F1DEF}" type="presOf" srcId="{6FAC50BB-DFC7-2240-BCC9-CDFEC51F0ABB}" destId="{68B9BF47-601C-4948-BD2F-16B7B2B28778}" srcOrd="0" destOrd="0" presId="urn:microsoft.com/office/officeart/2005/8/layout/hierarchy2"/>
    <dgm:cxn modelId="{2324270E-48C2-5D4E-88E6-E3447704FFE3}" type="presOf" srcId="{82E71D64-A13B-3A46-9EC4-C026641A9158}" destId="{0FB5132B-7B8C-A04C-92D0-5170C0621E54}" srcOrd="0" destOrd="0" presId="urn:microsoft.com/office/officeart/2005/8/layout/hierarchy2"/>
    <dgm:cxn modelId="{4A41B72A-9802-6947-81B9-228C07A48743}" srcId="{6FAC50BB-DFC7-2240-BCC9-CDFEC51F0ABB}" destId="{BE45370A-D245-D946-8257-40A175CA04DA}" srcOrd="0" destOrd="0" parTransId="{FFB3C5CE-9969-C44F-A738-A5636613DAE5}" sibTransId="{629FDE6B-F221-4041-9EB7-44F8BCB36027}"/>
    <dgm:cxn modelId="{CEA6193E-B2B0-6B43-A3C2-E17C556814D5}" type="presOf" srcId="{D45446A9-7DC5-3B42-85D1-ACD7F9909A07}" destId="{885F5085-A16B-954B-950C-5215CE37656E}" srcOrd="0" destOrd="0" presId="urn:microsoft.com/office/officeart/2005/8/layout/hierarchy2"/>
    <dgm:cxn modelId="{FE1FF04F-2E1B-D040-9BE7-9A4781B37065}" type="presOf" srcId="{FFB3C5CE-9969-C44F-A738-A5636613DAE5}" destId="{B47507E0-36A5-944E-B310-FB90DFE52752}" srcOrd="0" destOrd="0" presId="urn:microsoft.com/office/officeart/2005/8/layout/hierarchy2"/>
    <dgm:cxn modelId="{FC7CB75A-0467-9B4B-8406-AD623C335EAC}" srcId="{6FAC50BB-DFC7-2240-BCC9-CDFEC51F0ABB}" destId="{2BD81229-2904-DE4F-B77F-17793FFA6E71}" srcOrd="1" destOrd="0" parTransId="{90CF58B6-CCDA-E546-A6CA-F2F6290918C4}" sibTransId="{CAF6A370-1566-8641-9950-ACB7FA44F00D}"/>
    <dgm:cxn modelId="{2B038E72-D0F7-214C-895B-6860702CBD37}" type="presOf" srcId="{2BD81229-2904-DE4F-B77F-17793FFA6E71}" destId="{99A41F15-2A69-134C-8FD6-968764DAC7C0}" srcOrd="0" destOrd="0" presId="urn:microsoft.com/office/officeart/2005/8/layout/hierarchy2"/>
    <dgm:cxn modelId="{F165947E-DDF6-9A4C-ABE8-FF8E1E7A1BBF}" type="presOf" srcId="{90CF58B6-CCDA-E546-A6CA-F2F6290918C4}" destId="{531EF406-E017-5A4C-9B52-852FCA4A87D7}" srcOrd="1" destOrd="0" presId="urn:microsoft.com/office/officeart/2005/8/layout/hierarchy2"/>
    <dgm:cxn modelId="{2CA17799-F04B-1C4C-9790-CB63EDF738F8}" type="presOf" srcId="{D45446A9-7DC5-3B42-85D1-ACD7F9909A07}" destId="{63D398B5-20CC-5A48-B776-17F43A25A0E4}" srcOrd="1" destOrd="0" presId="urn:microsoft.com/office/officeart/2005/8/layout/hierarchy2"/>
    <dgm:cxn modelId="{D3468F9E-6CF4-E64E-902E-B9047BE5B805}" type="presOf" srcId="{90CF58B6-CCDA-E546-A6CA-F2F6290918C4}" destId="{A48ED259-6096-E947-9FE5-1D356340B9A5}" srcOrd="0" destOrd="0" presId="urn:microsoft.com/office/officeart/2005/8/layout/hierarchy2"/>
    <dgm:cxn modelId="{052ADDAB-5EAD-924F-8530-5625D35A8E4E}" type="presOf" srcId="{B1AE11D5-1D0D-A14B-93F0-98E07253ACA6}" destId="{8EBF2359-8608-E446-B6F3-DC80672FF18C}" srcOrd="1" destOrd="0" presId="urn:microsoft.com/office/officeart/2005/8/layout/hierarchy2"/>
    <dgm:cxn modelId="{0D99E9B9-3F31-A048-840B-CC3ED926C980}" type="presOf" srcId="{FFB3C5CE-9969-C44F-A738-A5636613DAE5}" destId="{8CA0E002-598D-9749-BC9E-9C3B4ACA4A92}" srcOrd="1" destOrd="0" presId="urn:microsoft.com/office/officeart/2005/8/layout/hierarchy2"/>
    <dgm:cxn modelId="{694822C0-808E-A14B-A1FC-E284ACDDBA3D}" type="presOf" srcId="{BE45370A-D245-D946-8257-40A175CA04DA}" destId="{DEBF72FE-CA9D-444E-A563-32041AEF7CAC}" srcOrd="0" destOrd="0" presId="urn:microsoft.com/office/officeart/2005/8/layout/hierarchy2"/>
    <dgm:cxn modelId="{2BE7AFC2-CF7E-0541-8C40-23F108EF3A9B}" type="presOf" srcId="{621125B1-AE9D-A345-AB2E-6ED24E782A41}" destId="{01709DE0-D847-CB49-A4E3-39012BF8CB2E}" srcOrd="0" destOrd="0" presId="urn:microsoft.com/office/officeart/2005/8/layout/hierarchy2"/>
    <dgm:cxn modelId="{AB4A61D6-5940-ED45-9BFB-91C6638E70BD}" srcId="{82E71D64-A13B-3A46-9EC4-C026641A9158}" destId="{621125B1-AE9D-A345-AB2E-6ED24E782A41}" srcOrd="0" destOrd="0" parTransId="{D45446A9-7DC5-3B42-85D1-ACD7F9909A07}" sibTransId="{10F17A2D-EB2D-184D-977E-23BD4E6E72FE}"/>
    <dgm:cxn modelId="{21A6B1E3-AF11-7A44-973C-E2D205F150C7}" srcId="{857D6406-825D-C844-A18E-50F7007A4F6A}" destId="{82E71D64-A13B-3A46-9EC4-C026641A9158}" srcOrd="0" destOrd="0" parTransId="{47853414-37BA-1F4B-861B-44B17BE0122D}" sibTransId="{C9744897-B055-A84E-809D-D31A9474F7E8}"/>
    <dgm:cxn modelId="{9CBE86E7-B8E6-314B-A715-EF293EE6593E}" type="presOf" srcId="{B1AE11D5-1D0D-A14B-93F0-98E07253ACA6}" destId="{115660B8-91A7-B942-A849-76C1715083D1}" srcOrd="0" destOrd="0" presId="urn:microsoft.com/office/officeart/2005/8/layout/hierarchy2"/>
    <dgm:cxn modelId="{1558FCF9-B9E0-3D41-B894-0E9F574051FC}" srcId="{82E71D64-A13B-3A46-9EC4-C026641A9158}" destId="{6FAC50BB-DFC7-2240-BCC9-CDFEC51F0ABB}" srcOrd="1" destOrd="0" parTransId="{B1AE11D5-1D0D-A14B-93F0-98E07253ACA6}" sibTransId="{29FAADC2-8E15-5248-B625-943E71D78F9D}"/>
    <dgm:cxn modelId="{B321C7FB-D510-424A-B890-0BBA01E35270}" type="presOf" srcId="{857D6406-825D-C844-A18E-50F7007A4F6A}" destId="{C17DD1D0-FBDD-B642-A616-04FB5351B681}" srcOrd="0" destOrd="0" presId="urn:microsoft.com/office/officeart/2005/8/layout/hierarchy2"/>
    <dgm:cxn modelId="{94A8027C-36B3-7546-BB57-B61C80244C12}" type="presParOf" srcId="{C17DD1D0-FBDD-B642-A616-04FB5351B681}" destId="{1BD3EB66-4270-154C-A491-205545E1E27D}" srcOrd="0" destOrd="0" presId="urn:microsoft.com/office/officeart/2005/8/layout/hierarchy2"/>
    <dgm:cxn modelId="{721F0BDC-D0AF-8444-A872-AAC9261D61A9}" type="presParOf" srcId="{1BD3EB66-4270-154C-A491-205545E1E27D}" destId="{0FB5132B-7B8C-A04C-92D0-5170C0621E54}" srcOrd="0" destOrd="0" presId="urn:microsoft.com/office/officeart/2005/8/layout/hierarchy2"/>
    <dgm:cxn modelId="{6D7175CF-5A67-134C-A980-5A2656B3F43C}" type="presParOf" srcId="{1BD3EB66-4270-154C-A491-205545E1E27D}" destId="{B0DA85FA-5337-454A-891B-7FE1D275C01D}" srcOrd="1" destOrd="0" presId="urn:microsoft.com/office/officeart/2005/8/layout/hierarchy2"/>
    <dgm:cxn modelId="{41EE5861-9D4E-CF45-B6CD-E89B83D76C3B}" type="presParOf" srcId="{B0DA85FA-5337-454A-891B-7FE1D275C01D}" destId="{885F5085-A16B-954B-950C-5215CE37656E}" srcOrd="0" destOrd="0" presId="urn:microsoft.com/office/officeart/2005/8/layout/hierarchy2"/>
    <dgm:cxn modelId="{1C574A01-7CA6-4047-902A-7F8E4BE7E432}" type="presParOf" srcId="{885F5085-A16B-954B-950C-5215CE37656E}" destId="{63D398B5-20CC-5A48-B776-17F43A25A0E4}" srcOrd="0" destOrd="0" presId="urn:microsoft.com/office/officeart/2005/8/layout/hierarchy2"/>
    <dgm:cxn modelId="{5B5197B9-B728-C04E-9FAE-D8DD71C23D5D}" type="presParOf" srcId="{B0DA85FA-5337-454A-891B-7FE1D275C01D}" destId="{92234D7D-01AB-3E46-849E-3BFB42D7CC36}" srcOrd="1" destOrd="0" presId="urn:microsoft.com/office/officeart/2005/8/layout/hierarchy2"/>
    <dgm:cxn modelId="{CC9BE5F3-F4AD-F145-87F6-DDFF7611231E}" type="presParOf" srcId="{92234D7D-01AB-3E46-849E-3BFB42D7CC36}" destId="{01709DE0-D847-CB49-A4E3-39012BF8CB2E}" srcOrd="0" destOrd="0" presId="urn:microsoft.com/office/officeart/2005/8/layout/hierarchy2"/>
    <dgm:cxn modelId="{1E2AC97E-0FAF-6548-B330-49F6232352FE}" type="presParOf" srcId="{92234D7D-01AB-3E46-849E-3BFB42D7CC36}" destId="{65E3C99F-48E3-2849-80EF-BE999E89E908}" srcOrd="1" destOrd="0" presId="urn:microsoft.com/office/officeart/2005/8/layout/hierarchy2"/>
    <dgm:cxn modelId="{68D75386-5795-974D-AA50-85513F307224}" type="presParOf" srcId="{B0DA85FA-5337-454A-891B-7FE1D275C01D}" destId="{115660B8-91A7-B942-A849-76C1715083D1}" srcOrd="2" destOrd="0" presId="urn:microsoft.com/office/officeart/2005/8/layout/hierarchy2"/>
    <dgm:cxn modelId="{FB146799-EEA2-8645-9417-98C70B65218C}" type="presParOf" srcId="{115660B8-91A7-B942-A849-76C1715083D1}" destId="{8EBF2359-8608-E446-B6F3-DC80672FF18C}" srcOrd="0" destOrd="0" presId="urn:microsoft.com/office/officeart/2005/8/layout/hierarchy2"/>
    <dgm:cxn modelId="{8D87F466-A152-BC43-B3E9-38B756A8E135}" type="presParOf" srcId="{B0DA85FA-5337-454A-891B-7FE1D275C01D}" destId="{A331CE5B-B222-644A-AF65-2BA6748BFDFB}" srcOrd="3" destOrd="0" presId="urn:microsoft.com/office/officeart/2005/8/layout/hierarchy2"/>
    <dgm:cxn modelId="{6903D210-F8C3-AE41-9A8F-F301F183F8A8}" type="presParOf" srcId="{A331CE5B-B222-644A-AF65-2BA6748BFDFB}" destId="{68B9BF47-601C-4948-BD2F-16B7B2B28778}" srcOrd="0" destOrd="0" presId="urn:microsoft.com/office/officeart/2005/8/layout/hierarchy2"/>
    <dgm:cxn modelId="{1815DA8C-E2C4-4144-8B07-B5DEDE87D985}" type="presParOf" srcId="{A331CE5B-B222-644A-AF65-2BA6748BFDFB}" destId="{5BAE62FE-F4D3-5C4A-8668-9E75BA752920}" srcOrd="1" destOrd="0" presId="urn:microsoft.com/office/officeart/2005/8/layout/hierarchy2"/>
    <dgm:cxn modelId="{D2E38F67-DF5B-BD41-91F4-4B68AC4E49C5}" type="presParOf" srcId="{5BAE62FE-F4D3-5C4A-8668-9E75BA752920}" destId="{B47507E0-36A5-944E-B310-FB90DFE52752}" srcOrd="0" destOrd="0" presId="urn:microsoft.com/office/officeart/2005/8/layout/hierarchy2"/>
    <dgm:cxn modelId="{4DE37222-65C6-A44F-8828-5A0C0E8180AE}" type="presParOf" srcId="{B47507E0-36A5-944E-B310-FB90DFE52752}" destId="{8CA0E002-598D-9749-BC9E-9C3B4ACA4A92}" srcOrd="0" destOrd="0" presId="urn:microsoft.com/office/officeart/2005/8/layout/hierarchy2"/>
    <dgm:cxn modelId="{5EF2DC28-D280-CD49-AD82-A152C1ECD98E}" type="presParOf" srcId="{5BAE62FE-F4D3-5C4A-8668-9E75BA752920}" destId="{78A1E288-44D9-9A48-A65C-A167B5879203}" srcOrd="1" destOrd="0" presId="urn:microsoft.com/office/officeart/2005/8/layout/hierarchy2"/>
    <dgm:cxn modelId="{F75283A2-74F4-F443-92FA-BA103CDA59C8}" type="presParOf" srcId="{78A1E288-44D9-9A48-A65C-A167B5879203}" destId="{DEBF72FE-CA9D-444E-A563-32041AEF7CAC}" srcOrd="0" destOrd="0" presId="urn:microsoft.com/office/officeart/2005/8/layout/hierarchy2"/>
    <dgm:cxn modelId="{7EB5B80C-DCA0-144D-B4F8-10480DA49FE9}" type="presParOf" srcId="{78A1E288-44D9-9A48-A65C-A167B5879203}" destId="{5DC6D852-A127-9D4F-99C4-3DDA184DB19B}" srcOrd="1" destOrd="0" presId="urn:microsoft.com/office/officeart/2005/8/layout/hierarchy2"/>
    <dgm:cxn modelId="{8508F2F9-15A3-1245-9084-49C5B7875135}" type="presParOf" srcId="{5BAE62FE-F4D3-5C4A-8668-9E75BA752920}" destId="{A48ED259-6096-E947-9FE5-1D356340B9A5}" srcOrd="2" destOrd="0" presId="urn:microsoft.com/office/officeart/2005/8/layout/hierarchy2"/>
    <dgm:cxn modelId="{00DF7A73-8552-914E-A6C1-0D5B65A419F3}" type="presParOf" srcId="{A48ED259-6096-E947-9FE5-1D356340B9A5}" destId="{531EF406-E017-5A4C-9B52-852FCA4A87D7}" srcOrd="0" destOrd="0" presId="urn:microsoft.com/office/officeart/2005/8/layout/hierarchy2"/>
    <dgm:cxn modelId="{A70FBF00-BB21-174D-877A-5A0B559619D2}" type="presParOf" srcId="{5BAE62FE-F4D3-5C4A-8668-9E75BA752920}" destId="{823F4BDF-4282-AA4C-BE24-3FF1C0CD192B}" srcOrd="3" destOrd="0" presId="urn:microsoft.com/office/officeart/2005/8/layout/hierarchy2"/>
    <dgm:cxn modelId="{F8F3A127-B5E1-6C47-B3BC-696690020CFE}" type="presParOf" srcId="{823F4BDF-4282-AA4C-BE24-3FF1C0CD192B}" destId="{99A41F15-2A69-134C-8FD6-968764DAC7C0}" srcOrd="0" destOrd="0" presId="urn:microsoft.com/office/officeart/2005/8/layout/hierarchy2"/>
    <dgm:cxn modelId="{4A0E5F4F-1DA5-B641-84CD-AC45195609BB}" type="presParOf" srcId="{823F4BDF-4282-AA4C-BE24-3FF1C0CD192B}" destId="{C61DC1B7-F438-7E4D-A671-2039EDE2D66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0BCCC5-EFB2-42D1-A397-614BA49BAC41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B0DB0FC-5C94-4158-BE46-95F715F82744}">
      <dgm:prSet phldrT="[Текст]"/>
      <dgm:spPr/>
      <dgm:t>
        <a:bodyPr/>
        <a:lstStyle/>
        <a:p>
          <a:r>
            <a:rPr lang="ru-RU" dirty="0"/>
            <a:t>Мероприятия</a:t>
          </a:r>
        </a:p>
      </dgm:t>
    </dgm:pt>
    <dgm:pt modelId="{3C194101-2A25-4D7B-880E-1C2D3B961267}" type="parTrans" cxnId="{7F18CC47-470C-4B73-BCDC-9ADC1F684C4F}">
      <dgm:prSet/>
      <dgm:spPr/>
      <dgm:t>
        <a:bodyPr/>
        <a:lstStyle/>
        <a:p>
          <a:endParaRPr lang="ru-RU"/>
        </a:p>
      </dgm:t>
    </dgm:pt>
    <dgm:pt modelId="{5926B2F6-DE47-4AA8-B8C4-9CC6CF8FB4D4}" type="sibTrans" cxnId="{7F18CC47-470C-4B73-BCDC-9ADC1F684C4F}">
      <dgm:prSet/>
      <dgm:spPr/>
      <dgm:t>
        <a:bodyPr/>
        <a:lstStyle/>
        <a:p>
          <a:endParaRPr lang="ru-RU"/>
        </a:p>
      </dgm:t>
    </dgm:pt>
    <dgm:pt modelId="{0EC6BB8E-9F09-4AD8-A4A3-FF54DFF87D69}">
      <dgm:prSet phldrT="[Текст]"/>
      <dgm:spPr/>
      <dgm:t>
        <a:bodyPr/>
        <a:lstStyle/>
        <a:p>
          <a:pPr algn="l"/>
          <a:r>
            <a:rPr lang="ru-RU" b="1" dirty="0"/>
            <a:t>В режиме реального времени</a:t>
          </a:r>
          <a:br>
            <a:rPr lang="ru-RU" b="1" dirty="0"/>
          </a:br>
          <a:r>
            <a:rPr lang="ru-RU" dirty="0"/>
            <a:t>Конференции, </a:t>
          </a:r>
          <a:r>
            <a:rPr lang="ru-RU" b="0" dirty="0" err="1">
              <a:solidFill>
                <a:srgbClr val="000000"/>
              </a:solidFill>
            </a:rPr>
            <a:t>симуляционные</a:t>
          </a:r>
          <a:r>
            <a:rPr lang="ru-RU" b="0" dirty="0">
              <a:solidFill>
                <a:srgbClr val="000000"/>
              </a:solidFill>
            </a:rPr>
            <a:t> курсы</a:t>
          </a:r>
          <a:r>
            <a:rPr lang="ru-RU" dirty="0"/>
            <a:t>, </a:t>
          </a:r>
          <a:r>
            <a:rPr lang="ru-RU" dirty="0" err="1"/>
            <a:t>телелекции</a:t>
          </a:r>
          <a:r>
            <a:rPr lang="ru-RU" dirty="0"/>
            <a:t>, </a:t>
          </a:r>
          <a:r>
            <a:rPr lang="ru-RU" dirty="0" err="1"/>
            <a:t>вебинары</a:t>
          </a:r>
          <a:endParaRPr lang="ru-RU" dirty="0"/>
        </a:p>
      </dgm:t>
    </dgm:pt>
    <dgm:pt modelId="{2A5E356F-EC5A-48F8-95AE-FB5E8A20A338}" type="parTrans" cxnId="{6E9E4589-E75F-4879-BA13-A58CE7060D89}">
      <dgm:prSet/>
      <dgm:spPr/>
      <dgm:t>
        <a:bodyPr/>
        <a:lstStyle/>
        <a:p>
          <a:endParaRPr lang="ru-RU"/>
        </a:p>
      </dgm:t>
    </dgm:pt>
    <dgm:pt modelId="{9A983A95-1783-468B-9814-CB5CDB1B1FA3}" type="sibTrans" cxnId="{6E9E4589-E75F-4879-BA13-A58CE7060D89}">
      <dgm:prSet/>
      <dgm:spPr/>
      <dgm:t>
        <a:bodyPr/>
        <a:lstStyle/>
        <a:p>
          <a:endParaRPr lang="ru-RU"/>
        </a:p>
      </dgm:t>
    </dgm:pt>
    <dgm:pt modelId="{9427F7A7-C2ED-4D62-9DB3-7FC252C11DF0}">
      <dgm:prSet phldrT="[Текст]"/>
      <dgm:spPr/>
      <dgm:t>
        <a:bodyPr/>
        <a:lstStyle/>
        <a:p>
          <a:r>
            <a:rPr lang="ru-RU" dirty="0"/>
            <a:t>Электронные материалы</a:t>
          </a:r>
        </a:p>
      </dgm:t>
    </dgm:pt>
    <dgm:pt modelId="{886A21F7-8174-4970-9185-680AD99DE35C}" type="parTrans" cxnId="{214E458A-DFEF-4F52-9FDB-94B1127A7B6F}">
      <dgm:prSet/>
      <dgm:spPr/>
      <dgm:t>
        <a:bodyPr/>
        <a:lstStyle/>
        <a:p>
          <a:endParaRPr lang="ru-RU"/>
        </a:p>
      </dgm:t>
    </dgm:pt>
    <dgm:pt modelId="{8791C343-6C1D-4DAA-83B1-E63A95188660}" type="sibTrans" cxnId="{214E458A-DFEF-4F52-9FDB-94B1127A7B6F}">
      <dgm:prSet/>
      <dgm:spPr/>
      <dgm:t>
        <a:bodyPr/>
        <a:lstStyle/>
        <a:p>
          <a:endParaRPr lang="ru-RU"/>
        </a:p>
      </dgm:t>
    </dgm:pt>
    <dgm:pt modelId="{A440CC29-7CE5-4056-8417-7E00C4D12950}">
      <dgm:prSet phldrT="[Текст]"/>
      <dgm:spPr/>
      <dgm:t>
        <a:bodyPr/>
        <a:lstStyle/>
        <a:p>
          <a:r>
            <a:rPr lang="ru-RU"/>
            <a:t>Самостоятельное обучение с тестовым контролем –</a:t>
          </a:r>
          <a:r>
            <a:rPr lang="ru-RU" b="1"/>
            <a:t>электронные модули</a:t>
          </a:r>
          <a:endParaRPr lang="ru-RU" b="1" dirty="0"/>
        </a:p>
      </dgm:t>
    </dgm:pt>
    <dgm:pt modelId="{7B859197-80BC-4E53-BF54-42A47B7965E8}" type="parTrans" cxnId="{20C6A17E-0A5D-4E45-82C5-1C79D00028FB}">
      <dgm:prSet/>
      <dgm:spPr/>
      <dgm:t>
        <a:bodyPr/>
        <a:lstStyle/>
        <a:p>
          <a:endParaRPr lang="ru-RU"/>
        </a:p>
      </dgm:t>
    </dgm:pt>
    <dgm:pt modelId="{B97BE689-F84F-4DFE-88C6-7CC2B7FCD175}" type="sibTrans" cxnId="{20C6A17E-0A5D-4E45-82C5-1C79D00028FB}">
      <dgm:prSet/>
      <dgm:spPr/>
      <dgm:t>
        <a:bodyPr/>
        <a:lstStyle/>
        <a:p>
          <a:endParaRPr lang="ru-RU"/>
        </a:p>
      </dgm:t>
    </dgm:pt>
    <dgm:pt modelId="{D55076B5-64F6-4C2D-B1B3-BA67F86B1B3B}" type="pres">
      <dgm:prSet presAssocID="{840BCCC5-EFB2-42D1-A397-614BA49BAC4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566C43-7892-4176-8F72-873840D9EE32}" type="pres">
      <dgm:prSet presAssocID="{4B0DB0FC-5C94-4158-BE46-95F715F82744}" presName="root" presStyleCnt="0"/>
      <dgm:spPr/>
    </dgm:pt>
    <dgm:pt modelId="{573A1EBE-514F-4B61-8668-67248178DCB8}" type="pres">
      <dgm:prSet presAssocID="{4B0DB0FC-5C94-4158-BE46-95F715F82744}" presName="rootComposite" presStyleCnt="0"/>
      <dgm:spPr/>
    </dgm:pt>
    <dgm:pt modelId="{F399F09B-B020-41DD-95E1-A0B81CA8F0E3}" type="pres">
      <dgm:prSet presAssocID="{4B0DB0FC-5C94-4158-BE46-95F715F82744}" presName="rootText" presStyleLbl="node1" presStyleIdx="0" presStyleCnt="2"/>
      <dgm:spPr/>
    </dgm:pt>
    <dgm:pt modelId="{CFCAEE19-42CF-436C-AE07-E981961BF702}" type="pres">
      <dgm:prSet presAssocID="{4B0DB0FC-5C94-4158-BE46-95F715F82744}" presName="rootConnector" presStyleLbl="node1" presStyleIdx="0" presStyleCnt="2"/>
      <dgm:spPr/>
    </dgm:pt>
    <dgm:pt modelId="{9E9320C3-9099-46A2-95EC-02508B53CD33}" type="pres">
      <dgm:prSet presAssocID="{4B0DB0FC-5C94-4158-BE46-95F715F82744}" presName="childShape" presStyleCnt="0"/>
      <dgm:spPr/>
    </dgm:pt>
    <dgm:pt modelId="{40978076-9280-4D07-B0AB-CAC834506C05}" type="pres">
      <dgm:prSet presAssocID="{2A5E356F-EC5A-48F8-95AE-FB5E8A20A338}" presName="Name13" presStyleLbl="parChTrans1D2" presStyleIdx="0" presStyleCnt="2"/>
      <dgm:spPr/>
    </dgm:pt>
    <dgm:pt modelId="{85366310-4A27-4EC8-8695-68487BE1F58B}" type="pres">
      <dgm:prSet presAssocID="{0EC6BB8E-9F09-4AD8-A4A3-FF54DFF87D69}" presName="childText" presStyleLbl="bgAcc1" presStyleIdx="0" presStyleCnt="2" custScaleX="121404">
        <dgm:presLayoutVars>
          <dgm:bulletEnabled val="1"/>
        </dgm:presLayoutVars>
      </dgm:prSet>
      <dgm:spPr/>
    </dgm:pt>
    <dgm:pt modelId="{A6153C10-1D0F-4B62-9846-BD09BB5DF3C9}" type="pres">
      <dgm:prSet presAssocID="{9427F7A7-C2ED-4D62-9DB3-7FC252C11DF0}" presName="root" presStyleCnt="0"/>
      <dgm:spPr/>
    </dgm:pt>
    <dgm:pt modelId="{9B4446E8-D474-4C23-B40A-8763EF5E08F8}" type="pres">
      <dgm:prSet presAssocID="{9427F7A7-C2ED-4D62-9DB3-7FC252C11DF0}" presName="rootComposite" presStyleCnt="0"/>
      <dgm:spPr/>
    </dgm:pt>
    <dgm:pt modelId="{F08A6B9A-AE4F-4DF5-8D2B-3784A256E3BD}" type="pres">
      <dgm:prSet presAssocID="{9427F7A7-C2ED-4D62-9DB3-7FC252C11DF0}" presName="rootText" presStyleLbl="node1" presStyleIdx="1" presStyleCnt="2"/>
      <dgm:spPr/>
    </dgm:pt>
    <dgm:pt modelId="{C19DB93E-85DC-465B-94FA-6A5D03B869B3}" type="pres">
      <dgm:prSet presAssocID="{9427F7A7-C2ED-4D62-9DB3-7FC252C11DF0}" presName="rootConnector" presStyleLbl="node1" presStyleIdx="1" presStyleCnt="2"/>
      <dgm:spPr/>
    </dgm:pt>
    <dgm:pt modelId="{770FE3FB-A64E-4C4E-9136-9B0D89C3B72A}" type="pres">
      <dgm:prSet presAssocID="{9427F7A7-C2ED-4D62-9DB3-7FC252C11DF0}" presName="childShape" presStyleCnt="0"/>
      <dgm:spPr/>
    </dgm:pt>
    <dgm:pt modelId="{CF0852DC-B3E3-475C-B4B0-0822B90436F7}" type="pres">
      <dgm:prSet presAssocID="{7B859197-80BC-4E53-BF54-42A47B7965E8}" presName="Name13" presStyleLbl="parChTrans1D2" presStyleIdx="1" presStyleCnt="2"/>
      <dgm:spPr/>
    </dgm:pt>
    <dgm:pt modelId="{BA5C4976-2374-4300-BF08-77FA2825FB70}" type="pres">
      <dgm:prSet presAssocID="{A440CC29-7CE5-4056-8417-7E00C4D12950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9470BC0F-6EE6-4448-B6A7-B285D44A9D8B}" type="presOf" srcId="{9427F7A7-C2ED-4D62-9DB3-7FC252C11DF0}" destId="{F08A6B9A-AE4F-4DF5-8D2B-3784A256E3BD}" srcOrd="0" destOrd="0" presId="urn:microsoft.com/office/officeart/2005/8/layout/hierarchy3"/>
    <dgm:cxn modelId="{D6D2901D-9380-BC4F-B666-7EA5E5924ADD}" type="presOf" srcId="{9427F7A7-C2ED-4D62-9DB3-7FC252C11DF0}" destId="{C19DB93E-85DC-465B-94FA-6A5D03B869B3}" srcOrd="1" destOrd="0" presId="urn:microsoft.com/office/officeart/2005/8/layout/hierarchy3"/>
    <dgm:cxn modelId="{7F18CC47-470C-4B73-BCDC-9ADC1F684C4F}" srcId="{840BCCC5-EFB2-42D1-A397-614BA49BAC41}" destId="{4B0DB0FC-5C94-4158-BE46-95F715F82744}" srcOrd="0" destOrd="0" parTransId="{3C194101-2A25-4D7B-880E-1C2D3B961267}" sibTransId="{5926B2F6-DE47-4AA8-B8C4-9CC6CF8FB4D4}"/>
    <dgm:cxn modelId="{EF77F371-1F0F-1543-860C-B3A699901FAE}" type="presOf" srcId="{840BCCC5-EFB2-42D1-A397-614BA49BAC41}" destId="{D55076B5-64F6-4C2D-B1B3-BA67F86B1B3B}" srcOrd="0" destOrd="0" presId="urn:microsoft.com/office/officeart/2005/8/layout/hierarchy3"/>
    <dgm:cxn modelId="{20C6A17E-0A5D-4E45-82C5-1C79D00028FB}" srcId="{9427F7A7-C2ED-4D62-9DB3-7FC252C11DF0}" destId="{A440CC29-7CE5-4056-8417-7E00C4D12950}" srcOrd="0" destOrd="0" parTransId="{7B859197-80BC-4E53-BF54-42A47B7965E8}" sibTransId="{B97BE689-F84F-4DFE-88C6-7CC2B7FCD175}"/>
    <dgm:cxn modelId="{6E9E4589-E75F-4879-BA13-A58CE7060D89}" srcId="{4B0DB0FC-5C94-4158-BE46-95F715F82744}" destId="{0EC6BB8E-9F09-4AD8-A4A3-FF54DFF87D69}" srcOrd="0" destOrd="0" parTransId="{2A5E356F-EC5A-48F8-95AE-FB5E8A20A338}" sibTransId="{9A983A95-1783-468B-9814-CB5CDB1B1FA3}"/>
    <dgm:cxn modelId="{214E458A-DFEF-4F52-9FDB-94B1127A7B6F}" srcId="{840BCCC5-EFB2-42D1-A397-614BA49BAC41}" destId="{9427F7A7-C2ED-4D62-9DB3-7FC252C11DF0}" srcOrd="1" destOrd="0" parTransId="{886A21F7-8174-4970-9185-680AD99DE35C}" sibTransId="{8791C343-6C1D-4DAA-83B1-E63A95188660}"/>
    <dgm:cxn modelId="{4CB3CA8A-48EB-204B-AF1F-5335AD283ED4}" type="presOf" srcId="{0EC6BB8E-9F09-4AD8-A4A3-FF54DFF87D69}" destId="{85366310-4A27-4EC8-8695-68487BE1F58B}" srcOrd="0" destOrd="0" presId="urn:microsoft.com/office/officeart/2005/8/layout/hierarchy3"/>
    <dgm:cxn modelId="{CA458099-B68C-4140-87BB-2BE9D56707BA}" type="presOf" srcId="{2A5E356F-EC5A-48F8-95AE-FB5E8A20A338}" destId="{40978076-9280-4D07-B0AB-CAC834506C05}" srcOrd="0" destOrd="0" presId="urn:microsoft.com/office/officeart/2005/8/layout/hierarchy3"/>
    <dgm:cxn modelId="{97FE9BC7-2622-A744-8D78-ECFB1ABD8805}" type="presOf" srcId="{4B0DB0FC-5C94-4158-BE46-95F715F82744}" destId="{F399F09B-B020-41DD-95E1-A0B81CA8F0E3}" srcOrd="0" destOrd="0" presId="urn:microsoft.com/office/officeart/2005/8/layout/hierarchy3"/>
    <dgm:cxn modelId="{D3E7CBE7-4375-5142-BF8F-E85FEE0A355B}" type="presOf" srcId="{4B0DB0FC-5C94-4158-BE46-95F715F82744}" destId="{CFCAEE19-42CF-436C-AE07-E981961BF702}" srcOrd="1" destOrd="0" presId="urn:microsoft.com/office/officeart/2005/8/layout/hierarchy3"/>
    <dgm:cxn modelId="{846647F0-5073-EF48-A9EE-5555C00CEEEA}" type="presOf" srcId="{7B859197-80BC-4E53-BF54-42A47B7965E8}" destId="{CF0852DC-B3E3-475C-B4B0-0822B90436F7}" srcOrd="0" destOrd="0" presId="urn:microsoft.com/office/officeart/2005/8/layout/hierarchy3"/>
    <dgm:cxn modelId="{3A5CFFFC-1391-DD47-ACC8-3A7DA5DEFC80}" type="presOf" srcId="{A440CC29-7CE5-4056-8417-7E00C4D12950}" destId="{BA5C4976-2374-4300-BF08-77FA2825FB70}" srcOrd="0" destOrd="0" presId="urn:microsoft.com/office/officeart/2005/8/layout/hierarchy3"/>
    <dgm:cxn modelId="{EF0C4CDE-AA35-FD41-8EE1-C6830E715EDA}" type="presParOf" srcId="{D55076B5-64F6-4C2D-B1B3-BA67F86B1B3B}" destId="{9B566C43-7892-4176-8F72-873840D9EE32}" srcOrd="0" destOrd="0" presId="urn:microsoft.com/office/officeart/2005/8/layout/hierarchy3"/>
    <dgm:cxn modelId="{6BDFADC7-3458-794C-AA27-28562416EB62}" type="presParOf" srcId="{9B566C43-7892-4176-8F72-873840D9EE32}" destId="{573A1EBE-514F-4B61-8668-67248178DCB8}" srcOrd="0" destOrd="0" presId="urn:microsoft.com/office/officeart/2005/8/layout/hierarchy3"/>
    <dgm:cxn modelId="{2A0163CB-3972-8F42-A37D-0E58B70E8801}" type="presParOf" srcId="{573A1EBE-514F-4B61-8668-67248178DCB8}" destId="{F399F09B-B020-41DD-95E1-A0B81CA8F0E3}" srcOrd="0" destOrd="0" presId="urn:microsoft.com/office/officeart/2005/8/layout/hierarchy3"/>
    <dgm:cxn modelId="{7314E6F2-B430-644E-BCE9-8B5A5E881BA9}" type="presParOf" srcId="{573A1EBE-514F-4B61-8668-67248178DCB8}" destId="{CFCAEE19-42CF-436C-AE07-E981961BF702}" srcOrd="1" destOrd="0" presId="urn:microsoft.com/office/officeart/2005/8/layout/hierarchy3"/>
    <dgm:cxn modelId="{8859C0BE-4DE0-7140-AF1F-4D2C7CBCF12F}" type="presParOf" srcId="{9B566C43-7892-4176-8F72-873840D9EE32}" destId="{9E9320C3-9099-46A2-95EC-02508B53CD33}" srcOrd="1" destOrd="0" presId="urn:microsoft.com/office/officeart/2005/8/layout/hierarchy3"/>
    <dgm:cxn modelId="{F398A477-5BF0-964C-9A36-47F244D0D984}" type="presParOf" srcId="{9E9320C3-9099-46A2-95EC-02508B53CD33}" destId="{40978076-9280-4D07-B0AB-CAC834506C05}" srcOrd="0" destOrd="0" presId="urn:microsoft.com/office/officeart/2005/8/layout/hierarchy3"/>
    <dgm:cxn modelId="{AF41E016-D25D-8646-9C45-5923DA242176}" type="presParOf" srcId="{9E9320C3-9099-46A2-95EC-02508B53CD33}" destId="{85366310-4A27-4EC8-8695-68487BE1F58B}" srcOrd="1" destOrd="0" presId="urn:microsoft.com/office/officeart/2005/8/layout/hierarchy3"/>
    <dgm:cxn modelId="{59C29EAB-EAFD-2B42-B0B5-042E7AD0C657}" type="presParOf" srcId="{D55076B5-64F6-4C2D-B1B3-BA67F86B1B3B}" destId="{A6153C10-1D0F-4B62-9846-BD09BB5DF3C9}" srcOrd="1" destOrd="0" presId="urn:microsoft.com/office/officeart/2005/8/layout/hierarchy3"/>
    <dgm:cxn modelId="{0AF2E631-1A17-6544-B6B9-40318ACB77C2}" type="presParOf" srcId="{A6153C10-1D0F-4B62-9846-BD09BB5DF3C9}" destId="{9B4446E8-D474-4C23-B40A-8763EF5E08F8}" srcOrd="0" destOrd="0" presId="urn:microsoft.com/office/officeart/2005/8/layout/hierarchy3"/>
    <dgm:cxn modelId="{595ABED0-1D4C-F044-88B8-D4558E253E7B}" type="presParOf" srcId="{9B4446E8-D474-4C23-B40A-8763EF5E08F8}" destId="{F08A6B9A-AE4F-4DF5-8D2B-3784A256E3BD}" srcOrd="0" destOrd="0" presId="urn:microsoft.com/office/officeart/2005/8/layout/hierarchy3"/>
    <dgm:cxn modelId="{0B2A438F-1EF1-374D-8337-38F1A5E1C530}" type="presParOf" srcId="{9B4446E8-D474-4C23-B40A-8763EF5E08F8}" destId="{C19DB93E-85DC-465B-94FA-6A5D03B869B3}" srcOrd="1" destOrd="0" presId="urn:microsoft.com/office/officeart/2005/8/layout/hierarchy3"/>
    <dgm:cxn modelId="{FDE4309B-3690-D74E-9CF5-222BCE9DFD69}" type="presParOf" srcId="{A6153C10-1D0F-4B62-9846-BD09BB5DF3C9}" destId="{770FE3FB-A64E-4C4E-9136-9B0D89C3B72A}" srcOrd="1" destOrd="0" presId="urn:microsoft.com/office/officeart/2005/8/layout/hierarchy3"/>
    <dgm:cxn modelId="{85D0E476-FC60-9B43-861F-D78B314B551D}" type="presParOf" srcId="{770FE3FB-A64E-4C4E-9136-9B0D89C3B72A}" destId="{CF0852DC-B3E3-475C-B4B0-0822B90436F7}" srcOrd="0" destOrd="0" presId="urn:microsoft.com/office/officeart/2005/8/layout/hierarchy3"/>
    <dgm:cxn modelId="{6AD1795D-2FCC-3F42-95AA-FC50F1E36967}" type="presParOf" srcId="{770FE3FB-A64E-4C4E-9136-9B0D89C3B72A}" destId="{BA5C4976-2374-4300-BF08-77FA2825FB7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35BA4C-B2A1-614B-9846-53DD84BBDBBD}">
      <dsp:nvSpPr>
        <dsp:cNvPr id="0" name=""/>
        <dsp:cNvSpPr/>
      </dsp:nvSpPr>
      <dsp:spPr>
        <a:xfrm rot="10800000">
          <a:off x="2298197" y="884"/>
          <a:ext cx="7134912" cy="2004231"/>
        </a:xfrm>
        <a:prstGeom prst="homePlate">
          <a:avLst/>
        </a:prstGeom>
        <a:solidFill>
          <a:srgbClr val="BC0016"/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hueOff val="0"/>
              <a:satOff val="0"/>
              <a:lumOff val="0"/>
              <a:alphaOff val="0"/>
            </a:srgb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3811" tIns="152400" rIns="28448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u="none" kern="1200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Новая процедура допуска к профессии - </a:t>
          </a:r>
          <a:r>
            <a:rPr lang="ru-RU" sz="4000" b="1" u="sng" kern="1200" dirty="0">
              <a:solidFill>
                <a:srgbClr val="FFFF00"/>
              </a:solidFill>
              <a:latin typeface="Calibri" charset="0"/>
              <a:ea typeface="+mn-ea"/>
              <a:cs typeface="+mn-cs"/>
            </a:rPr>
            <a:t>аккредитация</a:t>
          </a:r>
          <a:endParaRPr lang="ru-RU" sz="4000" kern="1200" dirty="0">
            <a:solidFill>
              <a:sysClr val="window" lastClr="FFFFFF"/>
            </a:solidFill>
            <a:latin typeface="Calibri" charset="0"/>
            <a:ea typeface="+mn-ea"/>
            <a:cs typeface="+mn-cs"/>
          </a:endParaRPr>
        </a:p>
      </dsp:txBody>
      <dsp:txXfrm rot="10800000">
        <a:off x="2799255" y="884"/>
        <a:ext cx="6633854" cy="2004231"/>
      </dsp:txXfrm>
    </dsp:sp>
    <dsp:sp modelId="{48FBFDD0-6AE7-A644-A65F-93BE273FE150}">
      <dsp:nvSpPr>
        <dsp:cNvPr id="0" name=""/>
        <dsp:cNvSpPr/>
      </dsp:nvSpPr>
      <dsp:spPr>
        <a:xfrm>
          <a:off x="1296081" y="884"/>
          <a:ext cx="2004231" cy="2004231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tint val="50000"/>
              <a:hueOff val="0"/>
              <a:satOff val="0"/>
              <a:lumOff val="0"/>
              <a:alphaOff val="0"/>
            </a:srgb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5F02288-BB2E-AC43-A652-A96FA24AF55F}">
      <dsp:nvSpPr>
        <dsp:cNvPr id="0" name=""/>
        <dsp:cNvSpPr/>
      </dsp:nvSpPr>
      <dsp:spPr>
        <a:xfrm rot="10800000">
          <a:off x="2298197" y="2603395"/>
          <a:ext cx="7134912" cy="2004231"/>
        </a:xfrm>
        <a:prstGeom prst="homePlate">
          <a:avLst/>
        </a:prstGeom>
        <a:solidFill>
          <a:srgbClr val="BC0016"/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hueOff val="0"/>
              <a:satOff val="0"/>
              <a:lumOff val="0"/>
              <a:alphaOff val="0"/>
            </a:srgb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3811" tIns="152400" rIns="28448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Развитие </a:t>
          </a:r>
          <a:r>
            <a:rPr lang="ru-RU" sz="4000" b="1" u="sng" kern="1200" dirty="0">
              <a:solidFill>
                <a:srgbClr val="FFFF00"/>
              </a:solidFill>
              <a:latin typeface="Calibri" charset="0"/>
              <a:ea typeface="+mn-ea"/>
              <a:cs typeface="+mn-cs"/>
            </a:rPr>
            <a:t>непрерывного</a:t>
          </a:r>
          <a:r>
            <a:rPr lang="ru-RU" sz="4000" kern="1200" dirty="0">
              <a:solidFill>
                <a:sysClr val="window" lastClr="FFFFFF"/>
              </a:solidFill>
              <a:latin typeface="Calibri" charset="0"/>
              <a:ea typeface="+mn-ea"/>
              <a:cs typeface="+mn-cs"/>
            </a:rPr>
            <a:t> медицинского образования</a:t>
          </a:r>
        </a:p>
      </dsp:txBody>
      <dsp:txXfrm rot="10800000">
        <a:off x="2799255" y="2603395"/>
        <a:ext cx="6633854" cy="2004231"/>
      </dsp:txXfrm>
    </dsp:sp>
    <dsp:sp modelId="{E1B0F8B0-F323-7E44-AB01-5416AC8CA044}">
      <dsp:nvSpPr>
        <dsp:cNvPr id="0" name=""/>
        <dsp:cNvSpPr/>
      </dsp:nvSpPr>
      <dsp:spPr>
        <a:xfrm>
          <a:off x="1296081" y="2603395"/>
          <a:ext cx="2004231" cy="2004231"/>
        </a:xfrm>
        <a:prstGeom prst="ellipse">
          <a:avLst/>
        </a:prstGeom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rgbClr val="AD0101">
              <a:tint val="50000"/>
              <a:hueOff val="0"/>
              <a:satOff val="0"/>
              <a:lumOff val="0"/>
              <a:alphaOff val="0"/>
            </a:srgb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244D4-46CD-4D27-B474-A1577BBD49E7}">
      <dsp:nvSpPr>
        <dsp:cNvPr id="0" name=""/>
        <dsp:cNvSpPr/>
      </dsp:nvSpPr>
      <dsp:spPr>
        <a:xfrm>
          <a:off x="0" y="15795"/>
          <a:ext cx="6783736" cy="5085564"/>
        </a:xfrm>
        <a:prstGeom prst="swooshArrow">
          <a:avLst>
            <a:gd name="adj1" fmla="val 25000"/>
            <a:gd name="adj2" fmla="val 25000"/>
          </a:avLst>
        </a:prstGeom>
        <a:solidFill>
          <a:srgbClr val="8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6079A-4526-44CF-9B8A-55FF0CF537B5}">
      <dsp:nvSpPr>
        <dsp:cNvPr id="0" name=""/>
        <dsp:cNvSpPr/>
      </dsp:nvSpPr>
      <dsp:spPr>
        <a:xfrm>
          <a:off x="1710158" y="3112120"/>
          <a:ext cx="284791" cy="284791"/>
        </a:xfrm>
        <a:prstGeom prst="ellipse">
          <a:avLst/>
        </a:prstGeom>
        <a:solidFill>
          <a:schemeClr val="accent2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93F83C-FFD8-4B7C-84C4-0378FB26718F}">
      <dsp:nvSpPr>
        <dsp:cNvPr id="0" name=""/>
        <dsp:cNvSpPr/>
      </dsp:nvSpPr>
      <dsp:spPr>
        <a:xfrm>
          <a:off x="2070193" y="2956807"/>
          <a:ext cx="2644493" cy="217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905" tIns="0" rIns="0" bIns="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chemeClr val="bg1">
                  <a:lumMod val="50000"/>
                </a:schemeClr>
              </a:solidFill>
            </a:rPr>
            <a:t>250 кредитов за пять лет</a:t>
          </a:r>
        </a:p>
      </dsp:txBody>
      <dsp:txXfrm>
        <a:off x="2070193" y="2956807"/>
        <a:ext cx="2644493" cy="2171536"/>
      </dsp:txXfrm>
    </dsp:sp>
    <dsp:sp modelId="{512E2869-988D-423B-B9BB-B98977447541}">
      <dsp:nvSpPr>
        <dsp:cNvPr id="0" name=""/>
        <dsp:cNvSpPr/>
      </dsp:nvSpPr>
      <dsp:spPr>
        <a:xfrm>
          <a:off x="4374452" y="1355846"/>
          <a:ext cx="488214" cy="488214"/>
        </a:xfrm>
        <a:prstGeom prst="ellipse">
          <a:avLst/>
        </a:prstGeom>
        <a:solidFill>
          <a:srgbClr val="FF000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71F257-44D3-402B-A947-E930756ECA4D}">
      <dsp:nvSpPr>
        <dsp:cNvPr id="0" name=""/>
        <dsp:cNvSpPr/>
      </dsp:nvSpPr>
      <dsp:spPr>
        <a:xfrm>
          <a:off x="4930727" y="1311905"/>
          <a:ext cx="3116139" cy="911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695" tIns="0" rIns="0" bIns="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b="1" kern="1200" dirty="0">
            <a:solidFill>
              <a:schemeClr val="bg1"/>
            </a:solidFill>
          </a:endParaRPr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b="1" kern="1200" dirty="0">
            <a:solidFill>
              <a:schemeClr val="bg1"/>
            </a:solidFill>
          </a:endParaRPr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rgbClr val="FF0000"/>
              </a:solidFill>
            </a:rPr>
            <a:t>Допуск к аккредитации</a:t>
          </a:r>
        </a:p>
      </dsp:txBody>
      <dsp:txXfrm>
        <a:off x="4930727" y="1311905"/>
        <a:ext cx="3116139" cy="9115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434AC-3557-4006-9142-04333EEFE91E}">
      <dsp:nvSpPr>
        <dsp:cNvPr id="0" name=""/>
        <dsp:cNvSpPr/>
      </dsp:nvSpPr>
      <dsp:spPr>
        <a:xfrm>
          <a:off x="1632538" y="310965"/>
          <a:ext cx="4465463" cy="4472792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Соблюдение</a:t>
          </a:r>
          <a:r>
            <a:rPr lang="ru-RU" sz="1200" kern="1200" dirty="0"/>
            <a:t> </a:t>
          </a:r>
          <a:r>
            <a:rPr lang="ru-RU" sz="1600" kern="1200" dirty="0"/>
            <a:t>этических требований в размещении рекламы</a:t>
          </a:r>
        </a:p>
      </dsp:txBody>
      <dsp:txXfrm>
        <a:off x="3962021" y="1062821"/>
        <a:ext cx="1435327" cy="958455"/>
      </dsp:txXfrm>
    </dsp:sp>
    <dsp:sp modelId="{9AAA1B6A-270B-422D-8431-300AFA16D0B1}">
      <dsp:nvSpPr>
        <dsp:cNvPr id="0" name=""/>
        <dsp:cNvSpPr/>
      </dsp:nvSpPr>
      <dsp:spPr>
        <a:xfrm>
          <a:off x="1539140" y="457492"/>
          <a:ext cx="4727947" cy="4415218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Соответствие целевой аудитории</a:t>
          </a:r>
        </a:p>
      </dsp:txBody>
      <dsp:txXfrm>
        <a:off x="4584164" y="2474826"/>
        <a:ext cx="1407127" cy="1051242"/>
      </dsp:txXfrm>
    </dsp:sp>
    <dsp:sp modelId="{2BC85E40-692D-45E0-8F21-8484AFE6215B}">
      <dsp:nvSpPr>
        <dsp:cNvPr id="0" name=""/>
        <dsp:cNvSpPr/>
      </dsp:nvSpPr>
      <dsp:spPr>
        <a:xfrm>
          <a:off x="1595637" y="530028"/>
          <a:ext cx="4415218" cy="4415218"/>
        </a:xfrm>
        <a:prstGeom prst="pie">
          <a:avLst>
            <a:gd name="adj1" fmla="val 3240000"/>
            <a:gd name="adj2" fmla="val 756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Контроль участия и получения знаний</a:t>
          </a:r>
        </a:p>
      </dsp:txBody>
      <dsp:txXfrm>
        <a:off x="3172501" y="3631193"/>
        <a:ext cx="1261490" cy="1156366"/>
      </dsp:txXfrm>
    </dsp:sp>
    <dsp:sp modelId="{033FE604-CF99-48FA-ABE1-05BFD5A6527B}">
      <dsp:nvSpPr>
        <dsp:cNvPr id="0" name=""/>
        <dsp:cNvSpPr/>
      </dsp:nvSpPr>
      <dsp:spPr>
        <a:xfrm>
          <a:off x="1438636" y="457492"/>
          <a:ext cx="4529483" cy="4415218"/>
        </a:xfrm>
        <a:prstGeom prst="pie">
          <a:avLst>
            <a:gd name="adj1" fmla="val 7560000"/>
            <a:gd name="adj2" fmla="val 1188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 err="1"/>
            <a:t>Актуаль-ность</a:t>
          </a:r>
          <a:r>
            <a:rPr lang="ru-RU" sz="1800" kern="1200" dirty="0"/>
            <a:t> содержания</a:t>
          </a:r>
        </a:p>
      </dsp:txBody>
      <dsp:txXfrm>
        <a:off x="1702856" y="2474826"/>
        <a:ext cx="1348060" cy="1051242"/>
      </dsp:txXfrm>
    </dsp:sp>
    <dsp:sp modelId="{A8D7A7BD-AC31-4411-9C47-A64DF555305F}">
      <dsp:nvSpPr>
        <dsp:cNvPr id="0" name=""/>
        <dsp:cNvSpPr/>
      </dsp:nvSpPr>
      <dsp:spPr>
        <a:xfrm>
          <a:off x="1533614" y="339753"/>
          <a:ext cx="4415218" cy="4415218"/>
        </a:xfrm>
        <a:prstGeom prst="pie">
          <a:avLst>
            <a:gd name="adj1" fmla="val 1188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Образовательные цели</a:t>
          </a:r>
        </a:p>
      </dsp:txBody>
      <dsp:txXfrm>
        <a:off x="2226382" y="1081930"/>
        <a:ext cx="1419177" cy="946118"/>
      </dsp:txXfrm>
    </dsp:sp>
    <dsp:sp modelId="{4996A660-35B7-4316-A451-9004F4DFE98B}">
      <dsp:nvSpPr>
        <dsp:cNvPr id="0" name=""/>
        <dsp:cNvSpPr/>
      </dsp:nvSpPr>
      <dsp:spPr>
        <a:xfrm>
          <a:off x="1383922" y="66192"/>
          <a:ext cx="4961864" cy="4961864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63614-BF5C-4F7A-B5FC-B665E6C4241E}">
      <dsp:nvSpPr>
        <dsp:cNvPr id="0" name=""/>
        <dsp:cNvSpPr/>
      </dsp:nvSpPr>
      <dsp:spPr>
        <a:xfrm>
          <a:off x="1360364" y="184130"/>
          <a:ext cx="5083380" cy="4961864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5775A-7266-41D6-8E51-DFE0E420C706}">
      <dsp:nvSpPr>
        <dsp:cNvPr id="0" name=""/>
        <dsp:cNvSpPr/>
      </dsp:nvSpPr>
      <dsp:spPr>
        <a:xfrm>
          <a:off x="1322314" y="256887"/>
          <a:ext cx="4961864" cy="4961864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6219D-6CBF-468A-9A81-40F88CEAD9E0}">
      <dsp:nvSpPr>
        <dsp:cNvPr id="0" name=""/>
        <dsp:cNvSpPr/>
      </dsp:nvSpPr>
      <dsp:spPr>
        <a:xfrm>
          <a:off x="1221663" y="184130"/>
          <a:ext cx="4961864" cy="4961864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7FEF2F-7AEB-4EB3-A2D9-8B8261AAAFEC}">
      <dsp:nvSpPr>
        <dsp:cNvPr id="0" name=""/>
        <dsp:cNvSpPr/>
      </dsp:nvSpPr>
      <dsp:spPr>
        <a:xfrm>
          <a:off x="1260499" y="66430"/>
          <a:ext cx="4961864" cy="4961864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9F09B-B020-41DD-95E1-A0B81CA8F0E3}">
      <dsp:nvSpPr>
        <dsp:cNvPr id="0" name=""/>
        <dsp:cNvSpPr/>
      </dsp:nvSpPr>
      <dsp:spPr>
        <a:xfrm>
          <a:off x="1004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kern="1200" dirty="0"/>
            <a:t>Мероприятия</a:t>
          </a:r>
        </a:p>
      </dsp:txBody>
      <dsp:txXfrm>
        <a:off x="54555" y="863281"/>
        <a:ext cx="3549605" cy="1721251"/>
      </dsp:txXfrm>
    </dsp:sp>
    <dsp:sp modelId="{40978076-9280-4D07-B0AB-CAC834506C05}">
      <dsp:nvSpPr>
        <dsp:cNvPr id="0" name=""/>
        <dsp:cNvSpPr/>
      </dsp:nvSpPr>
      <dsp:spPr>
        <a:xfrm>
          <a:off x="366675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66310-4A27-4EC8-8695-68487BE1F58B}">
      <dsp:nvSpPr>
        <dsp:cNvPr id="0" name=""/>
        <dsp:cNvSpPr/>
      </dsp:nvSpPr>
      <dsp:spPr>
        <a:xfrm>
          <a:off x="732345" y="3095172"/>
          <a:ext cx="2925365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В режиме реального времени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Аудиторные занятия. конференции, </a:t>
          </a:r>
          <a:r>
            <a:rPr lang="ru-RU" sz="1700" kern="1200" dirty="0" err="1"/>
            <a:t>симуляционные</a:t>
          </a:r>
          <a:r>
            <a:rPr lang="ru-RU" sz="1700" kern="1200" dirty="0"/>
            <a:t> курсы, </a:t>
          </a:r>
          <a:r>
            <a:rPr lang="ru-RU" sz="1700" kern="1200" dirty="0" err="1"/>
            <a:t>телелекции</a:t>
          </a:r>
          <a:endParaRPr lang="ru-RU" sz="1700" kern="1200" dirty="0"/>
        </a:p>
      </dsp:txBody>
      <dsp:txXfrm>
        <a:off x="785896" y="3148723"/>
        <a:ext cx="2818263" cy="1721251"/>
      </dsp:txXfrm>
    </dsp:sp>
    <dsp:sp modelId="{F08A6B9A-AE4F-4DF5-8D2B-3784A256E3BD}">
      <dsp:nvSpPr>
        <dsp:cNvPr id="0" name=""/>
        <dsp:cNvSpPr/>
      </dsp:nvSpPr>
      <dsp:spPr>
        <a:xfrm>
          <a:off x="4571888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kern="1200" dirty="0"/>
            <a:t>Электронное обучение</a:t>
          </a:r>
        </a:p>
      </dsp:txBody>
      <dsp:txXfrm>
        <a:off x="4625439" y="863281"/>
        <a:ext cx="3549605" cy="1721251"/>
      </dsp:txXfrm>
    </dsp:sp>
    <dsp:sp modelId="{CF0852DC-B3E3-475C-B4B0-0822B90436F7}">
      <dsp:nvSpPr>
        <dsp:cNvPr id="0" name=""/>
        <dsp:cNvSpPr/>
      </dsp:nvSpPr>
      <dsp:spPr>
        <a:xfrm>
          <a:off x="4937559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C4976-2374-4300-BF08-77FA2825FB70}">
      <dsp:nvSpPr>
        <dsp:cNvPr id="0" name=""/>
        <dsp:cNvSpPr/>
      </dsp:nvSpPr>
      <dsp:spPr>
        <a:xfrm>
          <a:off x="5303229" y="3095172"/>
          <a:ext cx="2925365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Самостоятельное обучение с тестовым контролем –</a:t>
          </a:r>
          <a:r>
            <a:rPr lang="ru-RU" sz="2200" b="1" kern="1200"/>
            <a:t>электронные модули</a:t>
          </a:r>
          <a:endParaRPr lang="ru-RU" sz="2200" b="1" kern="1200" dirty="0"/>
        </a:p>
      </dsp:txBody>
      <dsp:txXfrm>
        <a:off x="5356780" y="3148723"/>
        <a:ext cx="2818263" cy="17212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5132B-7B8C-A04C-92D0-5170C0621E54}">
      <dsp:nvSpPr>
        <dsp:cNvPr id="0" name=""/>
        <dsp:cNvSpPr/>
      </dsp:nvSpPr>
      <dsp:spPr>
        <a:xfrm>
          <a:off x="140" y="1617208"/>
          <a:ext cx="3180236" cy="1590118"/>
        </a:xfrm>
        <a:prstGeom prst="roundRect">
          <a:avLst>
            <a:gd name="adj" fmla="val 10000"/>
          </a:avLst>
        </a:prstGeom>
        <a:solidFill>
          <a:srgbClr val="800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50 часов</a:t>
          </a:r>
        </a:p>
      </dsp:txBody>
      <dsp:txXfrm>
        <a:off x="46713" y="1663781"/>
        <a:ext cx="3087090" cy="1496972"/>
      </dsp:txXfrm>
    </dsp:sp>
    <dsp:sp modelId="{885F5085-A16B-954B-950C-5215CE37656E}">
      <dsp:nvSpPr>
        <dsp:cNvPr id="0" name=""/>
        <dsp:cNvSpPr/>
      </dsp:nvSpPr>
      <dsp:spPr>
        <a:xfrm rot="19457599">
          <a:off x="3033129" y="1925445"/>
          <a:ext cx="1566589" cy="59326"/>
        </a:xfrm>
        <a:custGeom>
          <a:avLst/>
          <a:gdLst/>
          <a:ahLst/>
          <a:cxnLst/>
          <a:rect l="0" t="0" r="0" b="0"/>
          <a:pathLst>
            <a:path>
              <a:moveTo>
                <a:pt x="0" y="29663"/>
              </a:moveTo>
              <a:lnTo>
                <a:pt x="1566589" y="29663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777259" y="1915944"/>
        <a:ext cx="78329" cy="78329"/>
      </dsp:txXfrm>
    </dsp:sp>
    <dsp:sp modelId="{01709DE0-D847-CB49-A4E3-39012BF8CB2E}">
      <dsp:nvSpPr>
        <dsp:cNvPr id="0" name=""/>
        <dsp:cNvSpPr/>
      </dsp:nvSpPr>
      <dsp:spPr>
        <a:xfrm>
          <a:off x="4452471" y="702891"/>
          <a:ext cx="3180236" cy="15901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36 – образовательные программы</a:t>
          </a:r>
        </a:p>
      </dsp:txBody>
      <dsp:txXfrm>
        <a:off x="4499044" y="749464"/>
        <a:ext cx="3087090" cy="1496972"/>
      </dsp:txXfrm>
    </dsp:sp>
    <dsp:sp modelId="{115660B8-91A7-B942-A849-76C1715083D1}">
      <dsp:nvSpPr>
        <dsp:cNvPr id="0" name=""/>
        <dsp:cNvSpPr/>
      </dsp:nvSpPr>
      <dsp:spPr>
        <a:xfrm rot="2142401">
          <a:off x="3033129" y="2839763"/>
          <a:ext cx="1566589" cy="59326"/>
        </a:xfrm>
        <a:custGeom>
          <a:avLst/>
          <a:gdLst/>
          <a:ahLst/>
          <a:cxnLst/>
          <a:rect l="0" t="0" r="0" b="0"/>
          <a:pathLst>
            <a:path>
              <a:moveTo>
                <a:pt x="0" y="29663"/>
              </a:moveTo>
              <a:lnTo>
                <a:pt x="1566589" y="29663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777259" y="2830262"/>
        <a:ext cx="78329" cy="78329"/>
      </dsp:txXfrm>
    </dsp:sp>
    <dsp:sp modelId="{68B9BF47-601C-4948-BD2F-16B7B2B28778}">
      <dsp:nvSpPr>
        <dsp:cNvPr id="0" name=""/>
        <dsp:cNvSpPr/>
      </dsp:nvSpPr>
      <dsp:spPr>
        <a:xfrm>
          <a:off x="4452471" y="2531526"/>
          <a:ext cx="3180236" cy="15901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14 часов – НКО</a:t>
          </a:r>
        </a:p>
      </dsp:txBody>
      <dsp:txXfrm>
        <a:off x="4499044" y="2578099"/>
        <a:ext cx="3087090" cy="14969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5132B-7B8C-A04C-92D0-5170C0621E54}">
      <dsp:nvSpPr>
        <dsp:cNvPr id="0" name=""/>
        <dsp:cNvSpPr/>
      </dsp:nvSpPr>
      <dsp:spPr>
        <a:xfrm>
          <a:off x="2967" y="1621979"/>
          <a:ext cx="2007082" cy="1003541"/>
        </a:xfrm>
        <a:prstGeom prst="roundRect">
          <a:avLst>
            <a:gd name="adj" fmla="val 10000"/>
          </a:avLst>
        </a:prstGeom>
        <a:solidFill>
          <a:srgbClr val="800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50 часов</a:t>
          </a:r>
        </a:p>
      </dsp:txBody>
      <dsp:txXfrm>
        <a:off x="32360" y="1651372"/>
        <a:ext cx="1948296" cy="944755"/>
      </dsp:txXfrm>
    </dsp:sp>
    <dsp:sp modelId="{885F5085-A16B-954B-950C-5215CE37656E}">
      <dsp:nvSpPr>
        <dsp:cNvPr id="0" name=""/>
        <dsp:cNvSpPr/>
      </dsp:nvSpPr>
      <dsp:spPr>
        <a:xfrm rot="19457599">
          <a:off x="1917120" y="1816511"/>
          <a:ext cx="988691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988691" y="18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386749" y="1810514"/>
        <a:ext cx="49434" cy="49434"/>
      </dsp:txXfrm>
    </dsp:sp>
    <dsp:sp modelId="{01709DE0-D847-CB49-A4E3-39012BF8CB2E}">
      <dsp:nvSpPr>
        <dsp:cNvPr id="0" name=""/>
        <dsp:cNvSpPr/>
      </dsp:nvSpPr>
      <dsp:spPr>
        <a:xfrm>
          <a:off x="2812882" y="1044943"/>
          <a:ext cx="2007082" cy="10035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36 – образовательные программы</a:t>
          </a:r>
        </a:p>
      </dsp:txBody>
      <dsp:txXfrm>
        <a:off x="2842275" y="1074336"/>
        <a:ext cx="1948296" cy="944755"/>
      </dsp:txXfrm>
    </dsp:sp>
    <dsp:sp modelId="{115660B8-91A7-B942-A849-76C1715083D1}">
      <dsp:nvSpPr>
        <dsp:cNvPr id="0" name=""/>
        <dsp:cNvSpPr/>
      </dsp:nvSpPr>
      <dsp:spPr>
        <a:xfrm rot="2142401">
          <a:off x="1917120" y="2393547"/>
          <a:ext cx="988691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988691" y="18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386749" y="2387550"/>
        <a:ext cx="49434" cy="49434"/>
      </dsp:txXfrm>
    </dsp:sp>
    <dsp:sp modelId="{68B9BF47-601C-4948-BD2F-16B7B2B28778}">
      <dsp:nvSpPr>
        <dsp:cNvPr id="0" name=""/>
        <dsp:cNvSpPr/>
      </dsp:nvSpPr>
      <dsp:spPr>
        <a:xfrm>
          <a:off x="2812882" y="2199015"/>
          <a:ext cx="2007082" cy="10035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14 часов – НКО</a:t>
          </a:r>
        </a:p>
      </dsp:txBody>
      <dsp:txXfrm>
        <a:off x="2842275" y="2228408"/>
        <a:ext cx="1948296" cy="944755"/>
      </dsp:txXfrm>
    </dsp:sp>
    <dsp:sp modelId="{B47507E0-36A5-944E-B310-FB90DFE52752}">
      <dsp:nvSpPr>
        <dsp:cNvPr id="0" name=""/>
        <dsp:cNvSpPr/>
      </dsp:nvSpPr>
      <dsp:spPr>
        <a:xfrm rot="19457599">
          <a:off x="4727035" y="2393547"/>
          <a:ext cx="988691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988691" y="18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196664" y="2387550"/>
        <a:ext cx="49434" cy="49434"/>
      </dsp:txXfrm>
    </dsp:sp>
    <dsp:sp modelId="{DEBF72FE-CA9D-444E-A563-32041AEF7CAC}">
      <dsp:nvSpPr>
        <dsp:cNvPr id="0" name=""/>
        <dsp:cNvSpPr/>
      </dsp:nvSpPr>
      <dsp:spPr>
        <a:xfrm>
          <a:off x="5622798" y="1621979"/>
          <a:ext cx="2007082" cy="1003541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Электронные модули</a:t>
          </a:r>
        </a:p>
      </dsp:txBody>
      <dsp:txXfrm>
        <a:off x="5652191" y="1651372"/>
        <a:ext cx="1948296" cy="944755"/>
      </dsp:txXfrm>
    </dsp:sp>
    <dsp:sp modelId="{A48ED259-6096-E947-9FE5-1D356340B9A5}">
      <dsp:nvSpPr>
        <dsp:cNvPr id="0" name=""/>
        <dsp:cNvSpPr/>
      </dsp:nvSpPr>
      <dsp:spPr>
        <a:xfrm rot="2142401">
          <a:off x="4727035" y="2970583"/>
          <a:ext cx="988691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988691" y="18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196664" y="2964586"/>
        <a:ext cx="49434" cy="49434"/>
      </dsp:txXfrm>
    </dsp:sp>
    <dsp:sp modelId="{99A41F15-2A69-134C-8FD6-968764DAC7C0}">
      <dsp:nvSpPr>
        <dsp:cNvPr id="0" name=""/>
        <dsp:cNvSpPr/>
      </dsp:nvSpPr>
      <dsp:spPr>
        <a:xfrm>
          <a:off x="5622798" y="2776051"/>
          <a:ext cx="2007082" cy="1003541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Конференции</a:t>
          </a:r>
        </a:p>
      </dsp:txBody>
      <dsp:txXfrm>
        <a:off x="5652191" y="2805444"/>
        <a:ext cx="1948296" cy="94475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9F09B-B020-41DD-95E1-A0B81CA8F0E3}">
      <dsp:nvSpPr>
        <dsp:cNvPr id="0" name=""/>
        <dsp:cNvSpPr/>
      </dsp:nvSpPr>
      <dsp:spPr>
        <a:xfrm>
          <a:off x="1004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kern="1200" dirty="0"/>
            <a:t>Мероприятия</a:t>
          </a:r>
        </a:p>
      </dsp:txBody>
      <dsp:txXfrm>
        <a:off x="54555" y="863281"/>
        <a:ext cx="3549605" cy="1721251"/>
      </dsp:txXfrm>
    </dsp:sp>
    <dsp:sp modelId="{40978076-9280-4D07-B0AB-CAC834506C05}">
      <dsp:nvSpPr>
        <dsp:cNvPr id="0" name=""/>
        <dsp:cNvSpPr/>
      </dsp:nvSpPr>
      <dsp:spPr>
        <a:xfrm>
          <a:off x="366675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64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66310-4A27-4EC8-8695-68487BE1F58B}">
      <dsp:nvSpPr>
        <dsp:cNvPr id="0" name=""/>
        <dsp:cNvSpPr/>
      </dsp:nvSpPr>
      <dsp:spPr>
        <a:xfrm>
          <a:off x="732345" y="3095172"/>
          <a:ext cx="3551510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В режиме реального времени</a:t>
          </a:r>
          <a:br>
            <a:rPr lang="ru-RU" sz="2200" b="1" kern="1200" dirty="0"/>
          </a:br>
          <a:r>
            <a:rPr lang="ru-RU" sz="2200" kern="1200" dirty="0"/>
            <a:t>Конференции, </a:t>
          </a:r>
          <a:r>
            <a:rPr lang="ru-RU" sz="2200" b="0" kern="1200" dirty="0" err="1">
              <a:solidFill>
                <a:srgbClr val="000000"/>
              </a:solidFill>
            </a:rPr>
            <a:t>симуляционные</a:t>
          </a:r>
          <a:r>
            <a:rPr lang="ru-RU" sz="2200" b="0" kern="1200" dirty="0">
              <a:solidFill>
                <a:srgbClr val="000000"/>
              </a:solidFill>
            </a:rPr>
            <a:t> курсы</a:t>
          </a:r>
          <a:r>
            <a:rPr lang="ru-RU" sz="2200" kern="1200" dirty="0"/>
            <a:t>, </a:t>
          </a:r>
          <a:r>
            <a:rPr lang="ru-RU" sz="2200" kern="1200" dirty="0" err="1"/>
            <a:t>телелекции</a:t>
          </a:r>
          <a:r>
            <a:rPr lang="ru-RU" sz="2200" kern="1200" dirty="0"/>
            <a:t>, </a:t>
          </a:r>
          <a:r>
            <a:rPr lang="ru-RU" sz="2200" kern="1200" dirty="0" err="1"/>
            <a:t>вебинары</a:t>
          </a:r>
          <a:endParaRPr lang="ru-RU" sz="2200" kern="1200" dirty="0"/>
        </a:p>
      </dsp:txBody>
      <dsp:txXfrm>
        <a:off x="785896" y="3148723"/>
        <a:ext cx="3444408" cy="1721251"/>
      </dsp:txXfrm>
    </dsp:sp>
    <dsp:sp modelId="{F08A6B9A-AE4F-4DF5-8D2B-3784A256E3BD}">
      <dsp:nvSpPr>
        <dsp:cNvPr id="0" name=""/>
        <dsp:cNvSpPr/>
      </dsp:nvSpPr>
      <dsp:spPr>
        <a:xfrm>
          <a:off x="4571888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4">
            <a:hueOff val="217290"/>
            <a:satOff val="-2070"/>
            <a:lumOff val="20784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kern="1200" dirty="0"/>
            <a:t>Электронные материалы</a:t>
          </a:r>
        </a:p>
      </dsp:txBody>
      <dsp:txXfrm>
        <a:off x="4625439" y="863281"/>
        <a:ext cx="3549605" cy="1721251"/>
      </dsp:txXfrm>
    </dsp:sp>
    <dsp:sp modelId="{CF0852DC-B3E3-475C-B4B0-0822B90436F7}">
      <dsp:nvSpPr>
        <dsp:cNvPr id="0" name=""/>
        <dsp:cNvSpPr/>
      </dsp:nvSpPr>
      <dsp:spPr>
        <a:xfrm>
          <a:off x="4937559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64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C4976-2374-4300-BF08-77FA2825FB70}">
      <dsp:nvSpPr>
        <dsp:cNvPr id="0" name=""/>
        <dsp:cNvSpPr/>
      </dsp:nvSpPr>
      <dsp:spPr>
        <a:xfrm>
          <a:off x="5303229" y="3095172"/>
          <a:ext cx="2925365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4">
              <a:hueOff val="217290"/>
              <a:satOff val="-2070"/>
              <a:lumOff val="20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Самостоятельное обучение с тестовым контролем –</a:t>
          </a:r>
          <a:r>
            <a:rPr lang="ru-RU" sz="2200" b="1" kern="1200"/>
            <a:t>электронные модули</a:t>
          </a:r>
          <a:endParaRPr lang="ru-RU" sz="2200" b="1" kern="1200" dirty="0"/>
        </a:p>
      </dsp:txBody>
      <dsp:txXfrm>
        <a:off x="5356780" y="3148723"/>
        <a:ext cx="2818263" cy="1721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F7379-8181-D040-A62F-BA8EE092EE6B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125A9-F093-4D45-B239-E75256904D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01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Вправо -влево</a:t>
            </a:r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485C5068-EB75-D840-A065-BB80A5A57CBD}" type="slidenum">
              <a:rPr lang="ru-RU"/>
              <a:pPr eaLnBrk="1" hangingPunct="1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146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Инфографика</a:t>
            </a: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6C8EE956-E52B-5446-95C3-64A46A99A079}" type="slidenum">
              <a:rPr lang="ru-RU"/>
              <a:pPr eaLnBrk="1" hangingPunct="1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24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3099" indent="-285807"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229" indent="-228646"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520" indent="-228646"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811" indent="-228646"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5103" indent="-228646" defTabSz="685937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2394" indent="-228646" defTabSz="685937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686" indent="-228646" defTabSz="685937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977" indent="-228646" defTabSz="685937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802EAD41-0305-460B-98BE-FE9F6B369649}" type="slidenum">
              <a:rPr lang="ru-RU" altLang="ru-RU" sz="120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626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095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1B6A8A-CE64-411D-B1CB-0C608C7EFB31}" type="slidenum">
              <a:rPr lang="fr-FR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D6B2E-F3DD-486A-8194-9BC6D90E454F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EEEA1-5469-4470-8BC8-2C83B7A99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72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8526C-A919-4818-88CF-6C8B3BC1B67B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975C5-5EE4-4503-A13C-9BC86D750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01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7AF7F-983C-4803-861C-655F562681F9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69B9-780C-411D-87A2-E625C9C19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40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13EE9-67F3-4F08-AC0E-EA0B64FA65E4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08B11-BEC3-43D8-AA19-FA3516B0B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29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E1173-0680-4B2E-B785-17F534BCD321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695BD-7453-42B0-A65C-DDB61002B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07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85153-FBE1-49EA-A662-71A9562D5528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5313B-3F5A-45A7-A5BE-3BD8A6F26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372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E443-0C8E-4EF4-B4C5-781E6F5D1942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675AE-AED2-4D3A-9489-F22C934E1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841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17A64-BCD1-4018-B5DA-ECDE7DF488A7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00D2-6041-40F1-8226-D3EF96739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3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5263-1B26-4469-A3EA-D2484AE510DB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B456F-C8C4-4ED7-9B9B-F0FCE1091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6074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07233-CA4B-4DD2-BC0D-72A7BE7BC0BB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8847B-642D-497F-833B-CC815EECA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03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F4003-35D6-4452-86E6-5DDD5F6394BB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1FE77-11CB-4218-A724-DF6B24F7B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28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rgbClr val="5CA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1" cap="all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3E64B2EA-3D24-7942-B6CC-7BA88B219C6C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31F9-CBE9-C742-A83A-D79A4FF076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rgbClr val="5CA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90037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4C731F9-CBE9-C742-A83A-D79A4FF076E1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9" name="Picture 9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583" y="86021"/>
            <a:ext cx="1295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9" descr="ASMOK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8884" y="30463"/>
            <a:ext cx="1112212" cy="32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055A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187BDF5-24B2-4E60-905C-9A0CD4295630}" type="datetimeFigureOut">
              <a:rPr lang="ru-RU"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20.02.2019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9000EAB-4255-43D6-B0D3-AA1439686E11}" type="slidenum">
              <a:rPr lang="ru-RU"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09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83127" y="1766537"/>
            <a:ext cx="9144000" cy="204383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непрерывное </a:t>
            </a:r>
            <a:br>
              <a:rPr lang="ru-RU" sz="3600" b="1" dirty="0"/>
            </a:br>
            <a:r>
              <a:rPr lang="ru-RU" sz="3600" b="1" dirty="0"/>
              <a:t>медицинское образование </a:t>
            </a:r>
            <a:br>
              <a:rPr lang="ru-RU" sz="3600" b="1" dirty="0"/>
            </a:br>
            <a:r>
              <a:rPr lang="ru-RU" sz="2400" b="1" dirty="0"/>
              <a:t>с участием профессиональных медицинских НКО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6410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Параметры, рассматриваемые при аккредитации мероприятий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0030" y="1645945"/>
            <a:ext cx="8583940" cy="5006270"/>
          </a:xfrm>
        </p:spPr>
        <p:txBody>
          <a:bodyPr>
            <a:normAutofit/>
          </a:bodyPr>
          <a:lstStyle/>
          <a:p>
            <a:r>
              <a:rPr lang="ru-RU" sz="4400" dirty="0"/>
              <a:t>Описание мероприятия</a:t>
            </a:r>
          </a:p>
          <a:p>
            <a:r>
              <a:rPr lang="ru-RU" sz="4400" dirty="0"/>
              <a:t>Аудитория</a:t>
            </a:r>
          </a:p>
          <a:p>
            <a:r>
              <a:rPr lang="ru-RU" sz="4400" dirty="0"/>
              <a:t>Программа ОМ</a:t>
            </a:r>
          </a:p>
          <a:p>
            <a:r>
              <a:rPr lang="ru-RU" sz="4400" dirty="0"/>
              <a:t>Этические требования</a:t>
            </a:r>
          </a:p>
        </p:txBody>
      </p:sp>
    </p:spTree>
    <p:extLst>
      <p:ext uri="{BB962C8B-B14F-4D97-AF65-F5344CB8AC3E}">
        <p14:creationId xmlns:p14="http://schemas.microsoft.com/office/powerpoint/2010/main" val="114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18375"/>
            <a:ext cx="75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55A9"/>
                </a:solidFill>
                <a:latin typeface="Calibri"/>
                <a:cs typeface="Calibri"/>
              </a:rPr>
              <a:t>EDU.ROSMINZDRAV.RU, SOVETNMO.RU</a:t>
            </a:r>
            <a:endParaRPr lang="ru-RU" sz="2400" b="1" dirty="0">
              <a:solidFill>
                <a:srgbClr val="0055A9"/>
              </a:solidFill>
              <a:latin typeface="Calibri"/>
              <a:cs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0FCBD4-66A2-8D46-A500-D50D4D979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5642"/>
            <a:ext cx="9144000" cy="513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06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0400"/>
            <a:ext cx="9144000" cy="553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5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B4DA291-9173-E542-B658-28F66D3844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632" y="-259080"/>
            <a:ext cx="7772400" cy="2200275"/>
          </a:xfrm>
        </p:spPr>
        <p:txBody>
          <a:bodyPr/>
          <a:lstStyle/>
          <a:p>
            <a:r>
              <a:rPr lang="ru-RU" dirty="0"/>
              <a:t>Электронные материалы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9F95A5-44E3-A241-A735-5D52EDECA1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57"/>
          <a:stretch/>
        </p:blipFill>
        <p:spPr>
          <a:xfrm>
            <a:off x="0" y="1255776"/>
            <a:ext cx="9144000" cy="541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04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4D64121-8E82-BF4D-BD53-FDDEB970E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740"/>
            <a:ext cx="9144000" cy="515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70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4C328B-4B6F-8948-8DBD-E883DD01F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6203"/>
            <a:ext cx="9144000" cy="611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40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3C2A81-861A-F047-A587-5908D6DE0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3464"/>
            <a:ext cx="9144000" cy="505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46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06A76D-3D2A-3B42-96BD-D449394EB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0" y="0"/>
            <a:ext cx="8958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66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D96E16-324E-1742-9585-B4127741F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2306"/>
            <a:ext cx="9144000" cy="409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80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12BC2B-134F-8346-927A-D7001DCD8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6300"/>
            <a:ext cx="9144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045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Название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z="4800" dirty="0">
                <a:latin typeface="Calibri" charset="0"/>
              </a:rPr>
              <a:t>Раскрытие интересов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0" y="1891746"/>
            <a:ext cx="9144000" cy="4393246"/>
          </a:xfrm>
        </p:spPr>
        <p:txBody>
          <a:bodyPr rtlCol="0">
            <a:noAutofit/>
          </a:bodyPr>
          <a:lstStyle/>
          <a:p>
            <a:pPr marL="381600" indent="-381600">
              <a:defRPr/>
            </a:pP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Координационный совет по развитию непрерывного медицинского образования Министерства здравоохранения РФ, </a:t>
            </a:r>
            <a:r>
              <a:rPr lang="ru-RU" sz="2800" dirty="0" err="1">
                <a:solidFill>
                  <a:srgbClr val="1D4F5D"/>
                </a:solidFill>
                <a:latin typeface="Corbel" charset="0"/>
              </a:rPr>
              <a:t>Отв.секретарь</a:t>
            </a: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 комиссии</a:t>
            </a:r>
            <a:endParaRPr lang="en-US" sz="2800" dirty="0">
              <a:solidFill>
                <a:srgbClr val="1D4F5D"/>
              </a:solidFill>
              <a:latin typeface="Corbel" charset="0"/>
            </a:endParaRPr>
          </a:p>
          <a:p>
            <a:pPr marL="381600" indent="-381600">
              <a:defRPr/>
            </a:pP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Международная ассоциация по медицинскому образованию (</a:t>
            </a:r>
            <a:r>
              <a:rPr lang="en-US" sz="2800" dirty="0">
                <a:solidFill>
                  <a:srgbClr val="1D4F5D"/>
                </a:solidFill>
                <a:latin typeface="Corbel" charset="0"/>
              </a:rPr>
              <a:t>AMEE), </a:t>
            </a: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член исполкома</a:t>
            </a:r>
          </a:p>
          <a:p>
            <a:pPr marL="381600" indent="-381600">
              <a:defRPr/>
            </a:pP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АСМОК, зам. председателя правления</a:t>
            </a:r>
          </a:p>
          <a:p>
            <a:pPr marL="381600" indent="-381600">
              <a:defRPr/>
            </a:pP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Журнал «Медицинское образование и профессиональное развитие», </a:t>
            </a:r>
            <a:r>
              <a:rPr lang="ru-RU" sz="2800" dirty="0" err="1">
                <a:solidFill>
                  <a:srgbClr val="1D4F5D"/>
                </a:solidFill>
                <a:latin typeface="Corbel" charset="0"/>
              </a:rPr>
              <a:t>зам.главного</a:t>
            </a: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 редактора</a:t>
            </a:r>
            <a:endParaRPr lang="en-US" sz="2800" dirty="0">
              <a:solidFill>
                <a:srgbClr val="1D4F5D"/>
              </a:solidFill>
              <a:latin typeface="Corbel" charset="0"/>
            </a:endParaRPr>
          </a:p>
          <a:p>
            <a:pPr marL="381600" indent="-381600">
              <a:defRPr/>
            </a:pP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ИГ «ГЭОТАР</a:t>
            </a:r>
            <a:r>
              <a:rPr lang="en-US" sz="2800" dirty="0">
                <a:solidFill>
                  <a:srgbClr val="1D4F5D"/>
                </a:solidFill>
                <a:latin typeface="Corbel" charset="0"/>
              </a:rPr>
              <a:t>-</a:t>
            </a:r>
            <a:r>
              <a:rPr lang="ru-RU" sz="2800" dirty="0">
                <a:solidFill>
                  <a:srgbClr val="1D4F5D"/>
                </a:solidFill>
                <a:latin typeface="Corbel" charset="0"/>
              </a:rPr>
              <a:t>Медиа», генеральный директор</a:t>
            </a:r>
          </a:p>
          <a:p>
            <a:pPr marL="0" indent="0">
              <a:buNone/>
              <a:defRPr/>
            </a:pPr>
            <a:endParaRPr lang="ru-RU" sz="2800" dirty="0">
              <a:solidFill>
                <a:srgbClr val="1D4F5D"/>
              </a:solidFill>
              <a:latin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13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F7EAA2-E97E-EE41-97C4-F8511D9E6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10" y="0"/>
            <a:ext cx="7662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679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32BBE9-212D-3E4A-84B3-C50DFBB14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9803"/>
            <a:ext cx="9144000" cy="5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1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3</a:t>
            </a:r>
            <a:r>
              <a:rPr lang="en-US" sz="3600" b="1" dirty="0">
                <a:solidFill>
                  <a:srgbClr val="A40001"/>
                </a:solidFill>
                <a:latin typeface="Calibri" charset="0"/>
              </a:rPr>
              <a:t>.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НЕЗАВИСИМОСТЬ 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96752"/>
            <a:ext cx="7488237" cy="3528392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kumimoji="0" lang="ru-RU" sz="3200" dirty="0">
                <a:latin typeface="Calibri" charset="0"/>
              </a:rPr>
              <a:t>Отсутствие рекламы в материалах и в лекциях</a:t>
            </a:r>
            <a:endParaRPr kumimoji="0" lang="en-US" sz="3200" dirty="0">
              <a:latin typeface="Calibri" charset="0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ru-RU" sz="3200" dirty="0"/>
              <a:t>Прозрачность финансирования</a:t>
            </a:r>
            <a:endParaRPr kumimoji="0" lang="ru-RU" sz="3200" dirty="0">
              <a:latin typeface="Calibri" charset="0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kumimoji="0" lang="ru-RU" sz="3200" dirty="0">
                <a:latin typeface="Calibri" charset="0"/>
              </a:rPr>
              <a:t>Этический кодекс участия индустрии в НМО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00910"/>
            <a:ext cx="2082800" cy="711200"/>
          </a:xfrm>
          <a:prstGeom prst="rect">
            <a:avLst/>
          </a:prstGeom>
        </p:spPr>
      </p:pic>
      <p:pic>
        <p:nvPicPr>
          <p:cNvPr id="6" name="Picture 19" descr="ASMO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300910"/>
            <a:ext cx="2448272" cy="71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436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755576" y="755576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>
                <a:solidFill>
                  <a:srgbClr val="A40001"/>
                </a:solidFill>
                <a:latin typeface="Calibri" charset="0"/>
              </a:rPr>
              <a:t>4.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РАЗЛИЧНЫЕ ВИДЫ ОБРАЗОВАТЕЛЬНОЙ АКТИВНОСТИ</a:t>
            </a: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124744"/>
          <a:ext cx="82296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6266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5. УЧЕТ И КОНТРОЛЬ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522663" y="1441450"/>
            <a:ext cx="1841500" cy="1843088"/>
            <a:chOff x="3522663" y="1441450"/>
            <a:chExt cx="1841500" cy="1843088"/>
          </a:xfrm>
        </p:grpSpPr>
        <p:sp>
          <p:nvSpPr>
            <p:cNvPr id="6" name="Oval 1643"/>
            <p:cNvSpPr>
              <a:spLocks noChangeArrowheads="1"/>
            </p:cNvSpPr>
            <p:nvPr/>
          </p:nvSpPr>
          <p:spPr bwMode="auto">
            <a:xfrm>
              <a:off x="3522663" y="1441450"/>
              <a:ext cx="1841500" cy="1843088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FFFF00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58" name="Group 4"/>
            <p:cNvGrpSpPr>
              <a:grpSpLocks noChangeAspect="1"/>
            </p:cNvGrpSpPr>
            <p:nvPr/>
          </p:nvGrpSpPr>
          <p:grpSpPr bwMode="auto">
            <a:xfrm>
              <a:off x="3708749" y="1556195"/>
              <a:ext cx="1465113" cy="1606248"/>
              <a:chOff x="1694" y="1253"/>
              <a:chExt cx="589" cy="646"/>
            </a:xfrm>
          </p:grpSpPr>
          <p:sp>
            <p:nvSpPr>
              <p:cNvPr id="5735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707" y="1253"/>
                <a:ext cx="576" cy="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1857" y="1253"/>
                <a:ext cx="251" cy="477"/>
              </a:xfrm>
              <a:custGeom>
                <a:avLst/>
                <a:gdLst>
                  <a:gd name="T0" fmla="*/ 14 w 667"/>
                  <a:gd name="T1" fmla="*/ 218 h 1266"/>
                  <a:gd name="T2" fmla="*/ 17 w 667"/>
                  <a:gd name="T3" fmla="*/ 217 h 1266"/>
                  <a:gd name="T4" fmla="*/ 21 w 667"/>
                  <a:gd name="T5" fmla="*/ 216 h 1266"/>
                  <a:gd name="T6" fmla="*/ 35 w 667"/>
                  <a:gd name="T7" fmla="*/ 255 h 1266"/>
                  <a:gd name="T8" fmla="*/ 55 w 667"/>
                  <a:gd name="T9" fmla="*/ 300 h 1266"/>
                  <a:gd name="T10" fmla="*/ 53 w 667"/>
                  <a:gd name="T11" fmla="*/ 330 h 1266"/>
                  <a:gd name="T12" fmla="*/ 50 w 667"/>
                  <a:gd name="T13" fmla="*/ 346 h 1266"/>
                  <a:gd name="T14" fmla="*/ 49 w 667"/>
                  <a:gd name="T15" fmla="*/ 402 h 1266"/>
                  <a:gd name="T16" fmla="*/ 109 w 667"/>
                  <a:gd name="T17" fmla="*/ 477 h 1266"/>
                  <a:gd name="T18" fmla="*/ 118 w 667"/>
                  <a:gd name="T19" fmla="*/ 471 h 1266"/>
                  <a:gd name="T20" fmla="*/ 134 w 667"/>
                  <a:gd name="T21" fmla="*/ 471 h 1266"/>
                  <a:gd name="T22" fmla="*/ 143 w 667"/>
                  <a:gd name="T23" fmla="*/ 477 h 1266"/>
                  <a:gd name="T24" fmla="*/ 203 w 667"/>
                  <a:gd name="T25" fmla="*/ 402 h 1266"/>
                  <a:gd name="T26" fmla="*/ 201 w 667"/>
                  <a:gd name="T27" fmla="*/ 346 h 1266"/>
                  <a:gd name="T28" fmla="*/ 198 w 667"/>
                  <a:gd name="T29" fmla="*/ 330 h 1266"/>
                  <a:gd name="T30" fmla="*/ 196 w 667"/>
                  <a:gd name="T31" fmla="*/ 300 h 1266"/>
                  <a:gd name="T32" fmla="*/ 217 w 667"/>
                  <a:gd name="T33" fmla="*/ 255 h 1266"/>
                  <a:gd name="T34" fmla="*/ 230 w 667"/>
                  <a:gd name="T35" fmla="*/ 216 h 1266"/>
                  <a:gd name="T36" fmla="*/ 234 w 667"/>
                  <a:gd name="T37" fmla="*/ 217 h 1266"/>
                  <a:gd name="T38" fmla="*/ 238 w 667"/>
                  <a:gd name="T39" fmla="*/ 218 h 1266"/>
                  <a:gd name="T40" fmla="*/ 247 w 667"/>
                  <a:gd name="T41" fmla="*/ 209 h 1266"/>
                  <a:gd name="T42" fmla="*/ 251 w 667"/>
                  <a:gd name="T43" fmla="*/ 157 h 1266"/>
                  <a:gd name="T44" fmla="*/ 243 w 667"/>
                  <a:gd name="T45" fmla="*/ 148 h 1266"/>
                  <a:gd name="T46" fmla="*/ 243 w 667"/>
                  <a:gd name="T47" fmla="*/ 148 h 1266"/>
                  <a:gd name="T48" fmla="*/ 237 w 667"/>
                  <a:gd name="T49" fmla="*/ 69 h 1266"/>
                  <a:gd name="T50" fmla="*/ 153 w 667"/>
                  <a:gd name="T51" fmla="*/ 3 h 1266"/>
                  <a:gd name="T52" fmla="*/ 126 w 667"/>
                  <a:gd name="T53" fmla="*/ 0 h 1266"/>
                  <a:gd name="T54" fmla="*/ 126 w 667"/>
                  <a:gd name="T55" fmla="*/ 0 h 1266"/>
                  <a:gd name="T56" fmla="*/ 125 w 667"/>
                  <a:gd name="T57" fmla="*/ 0 h 1266"/>
                  <a:gd name="T58" fmla="*/ 99 w 667"/>
                  <a:gd name="T59" fmla="*/ 3 h 1266"/>
                  <a:gd name="T60" fmla="*/ 15 w 667"/>
                  <a:gd name="T61" fmla="*/ 69 h 1266"/>
                  <a:gd name="T62" fmla="*/ 8 w 667"/>
                  <a:gd name="T63" fmla="*/ 148 h 1266"/>
                  <a:gd name="T64" fmla="*/ 8 w 667"/>
                  <a:gd name="T65" fmla="*/ 148 h 1266"/>
                  <a:gd name="T66" fmla="*/ 0 w 667"/>
                  <a:gd name="T67" fmla="*/ 157 h 1266"/>
                  <a:gd name="T68" fmla="*/ 5 w 667"/>
                  <a:gd name="T69" fmla="*/ 209 h 1266"/>
                  <a:gd name="T70" fmla="*/ 14 w 667"/>
                  <a:gd name="T71" fmla="*/ 218 h 126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67" h="1266">
                    <a:moveTo>
                      <a:pt x="36" y="578"/>
                    </a:moveTo>
                    <a:cubicBezTo>
                      <a:pt x="46" y="577"/>
                      <a:pt x="46" y="577"/>
                      <a:pt x="46" y="577"/>
                    </a:cubicBezTo>
                    <a:cubicBezTo>
                      <a:pt x="49" y="577"/>
                      <a:pt x="53" y="576"/>
                      <a:pt x="56" y="573"/>
                    </a:cubicBezTo>
                    <a:cubicBezTo>
                      <a:pt x="65" y="607"/>
                      <a:pt x="77" y="641"/>
                      <a:pt x="92" y="678"/>
                    </a:cubicBezTo>
                    <a:cubicBezTo>
                      <a:pt x="111" y="725"/>
                      <a:pt x="130" y="764"/>
                      <a:pt x="147" y="796"/>
                    </a:cubicBezTo>
                    <a:cubicBezTo>
                      <a:pt x="145" y="823"/>
                      <a:pt x="143" y="849"/>
                      <a:pt x="141" y="875"/>
                    </a:cubicBezTo>
                    <a:cubicBezTo>
                      <a:pt x="140" y="891"/>
                      <a:pt x="137" y="905"/>
                      <a:pt x="132" y="918"/>
                    </a:cubicBezTo>
                    <a:cubicBezTo>
                      <a:pt x="132" y="919"/>
                      <a:pt x="130" y="1067"/>
                      <a:pt x="130" y="1067"/>
                    </a:cubicBezTo>
                    <a:cubicBezTo>
                      <a:pt x="130" y="1164"/>
                      <a:pt x="198" y="1245"/>
                      <a:pt x="289" y="1266"/>
                    </a:cubicBezTo>
                    <a:cubicBezTo>
                      <a:pt x="292" y="1256"/>
                      <a:pt x="302" y="1249"/>
                      <a:pt x="314" y="1249"/>
                    </a:cubicBezTo>
                    <a:cubicBezTo>
                      <a:pt x="355" y="1249"/>
                      <a:pt x="355" y="1249"/>
                      <a:pt x="355" y="1249"/>
                    </a:cubicBezTo>
                    <a:cubicBezTo>
                      <a:pt x="366" y="1249"/>
                      <a:pt x="376" y="1256"/>
                      <a:pt x="380" y="1266"/>
                    </a:cubicBezTo>
                    <a:cubicBezTo>
                      <a:pt x="471" y="1246"/>
                      <a:pt x="539" y="1164"/>
                      <a:pt x="539" y="1067"/>
                    </a:cubicBezTo>
                    <a:cubicBezTo>
                      <a:pt x="539" y="1067"/>
                      <a:pt x="537" y="919"/>
                      <a:pt x="535" y="918"/>
                    </a:cubicBezTo>
                    <a:cubicBezTo>
                      <a:pt x="531" y="905"/>
                      <a:pt x="528" y="891"/>
                      <a:pt x="527" y="875"/>
                    </a:cubicBezTo>
                    <a:cubicBezTo>
                      <a:pt x="524" y="849"/>
                      <a:pt x="522" y="823"/>
                      <a:pt x="521" y="796"/>
                    </a:cubicBezTo>
                    <a:cubicBezTo>
                      <a:pt x="538" y="764"/>
                      <a:pt x="557" y="725"/>
                      <a:pt x="576" y="678"/>
                    </a:cubicBezTo>
                    <a:cubicBezTo>
                      <a:pt x="590" y="641"/>
                      <a:pt x="602" y="607"/>
                      <a:pt x="612" y="573"/>
                    </a:cubicBezTo>
                    <a:cubicBezTo>
                      <a:pt x="615" y="576"/>
                      <a:pt x="618" y="577"/>
                      <a:pt x="622" y="577"/>
                    </a:cubicBezTo>
                    <a:cubicBezTo>
                      <a:pt x="632" y="578"/>
                      <a:pt x="632" y="578"/>
                      <a:pt x="632" y="578"/>
                    </a:cubicBezTo>
                    <a:cubicBezTo>
                      <a:pt x="644" y="579"/>
                      <a:pt x="655" y="570"/>
                      <a:pt x="656" y="554"/>
                    </a:cubicBezTo>
                    <a:cubicBezTo>
                      <a:pt x="667" y="416"/>
                      <a:pt x="667" y="416"/>
                      <a:pt x="667" y="416"/>
                    </a:cubicBezTo>
                    <a:cubicBezTo>
                      <a:pt x="667" y="406"/>
                      <a:pt x="658" y="394"/>
                      <a:pt x="647" y="393"/>
                    </a:cubicBezTo>
                    <a:cubicBezTo>
                      <a:pt x="645" y="393"/>
                      <a:pt x="645" y="393"/>
                      <a:pt x="645" y="393"/>
                    </a:cubicBezTo>
                    <a:cubicBezTo>
                      <a:pt x="656" y="249"/>
                      <a:pt x="629" y="182"/>
                      <a:pt x="629" y="182"/>
                    </a:cubicBezTo>
                    <a:cubicBezTo>
                      <a:pt x="629" y="182"/>
                      <a:pt x="576" y="42"/>
                      <a:pt x="406" y="8"/>
                    </a:cubicBezTo>
                    <a:cubicBezTo>
                      <a:pt x="379" y="2"/>
                      <a:pt x="355" y="0"/>
                      <a:pt x="334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34" y="0"/>
                      <a:pt x="334" y="0"/>
                      <a:pt x="333" y="0"/>
                    </a:cubicBezTo>
                    <a:cubicBezTo>
                      <a:pt x="312" y="0"/>
                      <a:pt x="289" y="2"/>
                      <a:pt x="262" y="8"/>
                    </a:cubicBezTo>
                    <a:cubicBezTo>
                      <a:pt x="91" y="42"/>
                      <a:pt x="39" y="182"/>
                      <a:pt x="39" y="182"/>
                    </a:cubicBezTo>
                    <a:cubicBezTo>
                      <a:pt x="39" y="182"/>
                      <a:pt x="11" y="249"/>
                      <a:pt x="22" y="393"/>
                    </a:cubicBezTo>
                    <a:cubicBezTo>
                      <a:pt x="21" y="393"/>
                      <a:pt x="21" y="393"/>
                      <a:pt x="21" y="393"/>
                    </a:cubicBezTo>
                    <a:cubicBezTo>
                      <a:pt x="9" y="394"/>
                      <a:pt x="0" y="406"/>
                      <a:pt x="1" y="416"/>
                    </a:cubicBezTo>
                    <a:cubicBezTo>
                      <a:pt x="12" y="554"/>
                      <a:pt x="12" y="554"/>
                      <a:pt x="12" y="554"/>
                    </a:cubicBezTo>
                    <a:cubicBezTo>
                      <a:pt x="13" y="570"/>
                      <a:pt x="24" y="579"/>
                      <a:pt x="36" y="5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694" y="1611"/>
                <a:ext cx="576" cy="288"/>
              </a:xfrm>
              <a:custGeom>
                <a:avLst/>
                <a:gdLst>
                  <a:gd name="T0" fmla="*/ 576 w 1531"/>
                  <a:gd name="T1" fmla="*/ 204 h 765"/>
                  <a:gd name="T2" fmla="*/ 561 w 1531"/>
                  <a:gd name="T3" fmla="*/ 91 h 765"/>
                  <a:gd name="T4" fmla="*/ 502 w 1531"/>
                  <a:gd name="T5" fmla="*/ 30 h 765"/>
                  <a:gd name="T6" fmla="*/ 386 w 1531"/>
                  <a:gd name="T7" fmla="*/ 0 h 765"/>
                  <a:gd name="T8" fmla="*/ 386 w 1531"/>
                  <a:gd name="T9" fmla="*/ 44 h 765"/>
                  <a:gd name="T10" fmla="*/ 306 w 1531"/>
                  <a:gd name="T11" fmla="*/ 140 h 765"/>
                  <a:gd name="T12" fmla="*/ 296 w 1531"/>
                  <a:gd name="T13" fmla="*/ 149 h 765"/>
                  <a:gd name="T14" fmla="*/ 296 w 1531"/>
                  <a:gd name="T15" fmla="*/ 149 h 765"/>
                  <a:gd name="T16" fmla="*/ 296 w 1531"/>
                  <a:gd name="T17" fmla="*/ 182 h 765"/>
                  <a:gd name="T18" fmla="*/ 354 w 1531"/>
                  <a:gd name="T19" fmla="*/ 241 h 765"/>
                  <a:gd name="T20" fmla="*/ 413 w 1531"/>
                  <a:gd name="T21" fmla="*/ 182 h 765"/>
                  <a:gd name="T22" fmla="*/ 413 w 1531"/>
                  <a:gd name="T23" fmla="*/ 159 h 765"/>
                  <a:gd name="T24" fmla="*/ 385 w 1531"/>
                  <a:gd name="T25" fmla="*/ 126 h 765"/>
                  <a:gd name="T26" fmla="*/ 418 w 1531"/>
                  <a:gd name="T27" fmla="*/ 92 h 765"/>
                  <a:gd name="T28" fmla="*/ 452 w 1531"/>
                  <a:gd name="T29" fmla="*/ 126 h 765"/>
                  <a:gd name="T30" fmla="*/ 429 w 1531"/>
                  <a:gd name="T31" fmla="*/ 157 h 765"/>
                  <a:gd name="T32" fmla="*/ 429 w 1531"/>
                  <a:gd name="T33" fmla="*/ 182 h 765"/>
                  <a:gd name="T34" fmla="*/ 354 w 1531"/>
                  <a:gd name="T35" fmla="*/ 257 h 765"/>
                  <a:gd name="T36" fmla="*/ 280 w 1531"/>
                  <a:gd name="T37" fmla="*/ 182 h 765"/>
                  <a:gd name="T38" fmla="*/ 280 w 1531"/>
                  <a:gd name="T39" fmla="*/ 149 h 765"/>
                  <a:gd name="T40" fmla="*/ 271 w 1531"/>
                  <a:gd name="T41" fmla="*/ 140 h 765"/>
                  <a:gd name="T42" fmla="*/ 191 w 1531"/>
                  <a:gd name="T43" fmla="*/ 44 h 765"/>
                  <a:gd name="T44" fmla="*/ 191 w 1531"/>
                  <a:gd name="T45" fmla="*/ 0 h 765"/>
                  <a:gd name="T46" fmla="*/ 74 w 1531"/>
                  <a:gd name="T47" fmla="*/ 30 h 765"/>
                  <a:gd name="T48" fmla="*/ 15 w 1531"/>
                  <a:gd name="T49" fmla="*/ 91 h 765"/>
                  <a:gd name="T50" fmla="*/ 0 w 1531"/>
                  <a:gd name="T51" fmla="*/ 204 h 765"/>
                  <a:gd name="T52" fmla="*/ 33 w 1531"/>
                  <a:gd name="T53" fmla="*/ 245 h 765"/>
                  <a:gd name="T54" fmla="*/ 284 w 1531"/>
                  <a:gd name="T55" fmla="*/ 288 h 765"/>
                  <a:gd name="T56" fmla="*/ 288 w 1531"/>
                  <a:gd name="T57" fmla="*/ 288 h 765"/>
                  <a:gd name="T58" fmla="*/ 292 w 1531"/>
                  <a:gd name="T59" fmla="*/ 288 h 765"/>
                  <a:gd name="T60" fmla="*/ 544 w 1531"/>
                  <a:gd name="T61" fmla="*/ 245 h 765"/>
                  <a:gd name="T62" fmla="*/ 576 w 1531"/>
                  <a:gd name="T63" fmla="*/ 204 h 765"/>
                  <a:gd name="T64" fmla="*/ 181 w 1531"/>
                  <a:gd name="T65" fmla="*/ 171 h 765"/>
                  <a:gd name="T66" fmla="*/ 148 w 1531"/>
                  <a:gd name="T67" fmla="*/ 171 h 765"/>
                  <a:gd name="T68" fmla="*/ 148 w 1531"/>
                  <a:gd name="T69" fmla="*/ 204 h 765"/>
                  <a:gd name="T70" fmla="*/ 124 w 1531"/>
                  <a:gd name="T71" fmla="*/ 204 h 765"/>
                  <a:gd name="T72" fmla="*/ 124 w 1531"/>
                  <a:gd name="T73" fmla="*/ 171 h 765"/>
                  <a:gd name="T74" fmla="*/ 90 w 1531"/>
                  <a:gd name="T75" fmla="*/ 171 h 765"/>
                  <a:gd name="T76" fmla="*/ 90 w 1531"/>
                  <a:gd name="T77" fmla="*/ 147 h 765"/>
                  <a:gd name="T78" fmla="*/ 124 w 1531"/>
                  <a:gd name="T79" fmla="*/ 147 h 765"/>
                  <a:gd name="T80" fmla="*/ 124 w 1531"/>
                  <a:gd name="T81" fmla="*/ 113 h 765"/>
                  <a:gd name="T82" fmla="*/ 148 w 1531"/>
                  <a:gd name="T83" fmla="*/ 113 h 765"/>
                  <a:gd name="T84" fmla="*/ 148 w 1531"/>
                  <a:gd name="T85" fmla="*/ 147 h 765"/>
                  <a:gd name="T86" fmla="*/ 181 w 1531"/>
                  <a:gd name="T87" fmla="*/ 147 h 765"/>
                  <a:gd name="T88" fmla="*/ 181 w 1531"/>
                  <a:gd name="T89" fmla="*/ 171 h 76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31" h="765">
                    <a:moveTo>
                      <a:pt x="1531" y="542"/>
                    </a:moveTo>
                    <a:cubicBezTo>
                      <a:pt x="1526" y="324"/>
                      <a:pt x="1504" y="275"/>
                      <a:pt x="1492" y="242"/>
                    </a:cubicBezTo>
                    <a:cubicBezTo>
                      <a:pt x="1488" y="228"/>
                      <a:pt x="1484" y="138"/>
                      <a:pt x="1335" y="80"/>
                    </a:cubicBezTo>
                    <a:cubicBezTo>
                      <a:pt x="1243" y="44"/>
                      <a:pt x="1125" y="43"/>
                      <a:pt x="1025" y="1"/>
                    </a:cubicBezTo>
                    <a:cubicBezTo>
                      <a:pt x="1025" y="118"/>
                      <a:pt x="1025" y="118"/>
                      <a:pt x="1025" y="118"/>
                    </a:cubicBezTo>
                    <a:cubicBezTo>
                      <a:pt x="1025" y="245"/>
                      <a:pt x="934" y="350"/>
                      <a:pt x="813" y="372"/>
                    </a:cubicBezTo>
                    <a:cubicBezTo>
                      <a:pt x="811" y="385"/>
                      <a:pt x="800" y="395"/>
                      <a:pt x="787" y="395"/>
                    </a:cubicBezTo>
                    <a:cubicBezTo>
                      <a:pt x="786" y="395"/>
                      <a:pt x="786" y="395"/>
                      <a:pt x="786" y="395"/>
                    </a:cubicBezTo>
                    <a:cubicBezTo>
                      <a:pt x="786" y="484"/>
                      <a:pt x="786" y="484"/>
                      <a:pt x="786" y="484"/>
                    </a:cubicBezTo>
                    <a:cubicBezTo>
                      <a:pt x="786" y="570"/>
                      <a:pt x="856" y="640"/>
                      <a:pt x="942" y="640"/>
                    </a:cubicBezTo>
                    <a:cubicBezTo>
                      <a:pt x="1029" y="640"/>
                      <a:pt x="1099" y="570"/>
                      <a:pt x="1099" y="484"/>
                    </a:cubicBezTo>
                    <a:cubicBezTo>
                      <a:pt x="1099" y="422"/>
                      <a:pt x="1099" y="422"/>
                      <a:pt x="1099" y="422"/>
                    </a:cubicBezTo>
                    <a:cubicBezTo>
                      <a:pt x="1056" y="415"/>
                      <a:pt x="1023" y="378"/>
                      <a:pt x="1023" y="334"/>
                    </a:cubicBezTo>
                    <a:cubicBezTo>
                      <a:pt x="1023" y="284"/>
                      <a:pt x="1063" y="245"/>
                      <a:pt x="1112" y="245"/>
                    </a:cubicBezTo>
                    <a:cubicBezTo>
                      <a:pt x="1161" y="245"/>
                      <a:pt x="1201" y="284"/>
                      <a:pt x="1201" y="334"/>
                    </a:cubicBezTo>
                    <a:cubicBezTo>
                      <a:pt x="1201" y="373"/>
                      <a:pt x="1176" y="406"/>
                      <a:pt x="1140" y="418"/>
                    </a:cubicBezTo>
                    <a:cubicBezTo>
                      <a:pt x="1140" y="484"/>
                      <a:pt x="1140" y="484"/>
                      <a:pt x="1140" y="484"/>
                    </a:cubicBezTo>
                    <a:cubicBezTo>
                      <a:pt x="1140" y="593"/>
                      <a:pt x="1051" y="682"/>
                      <a:pt x="942" y="682"/>
                    </a:cubicBezTo>
                    <a:cubicBezTo>
                      <a:pt x="833" y="682"/>
                      <a:pt x="744" y="593"/>
                      <a:pt x="744" y="484"/>
                    </a:cubicBezTo>
                    <a:cubicBezTo>
                      <a:pt x="744" y="395"/>
                      <a:pt x="744" y="395"/>
                      <a:pt x="744" y="395"/>
                    </a:cubicBezTo>
                    <a:cubicBezTo>
                      <a:pt x="731" y="394"/>
                      <a:pt x="721" y="385"/>
                      <a:pt x="719" y="372"/>
                    </a:cubicBezTo>
                    <a:cubicBezTo>
                      <a:pt x="599" y="350"/>
                      <a:pt x="508" y="244"/>
                      <a:pt x="508" y="118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408" y="43"/>
                      <a:pt x="289" y="44"/>
                      <a:pt x="197" y="80"/>
                    </a:cubicBezTo>
                    <a:cubicBezTo>
                      <a:pt x="48" y="138"/>
                      <a:pt x="44" y="228"/>
                      <a:pt x="39" y="242"/>
                    </a:cubicBezTo>
                    <a:cubicBezTo>
                      <a:pt x="28" y="275"/>
                      <a:pt x="6" y="324"/>
                      <a:pt x="1" y="542"/>
                    </a:cubicBezTo>
                    <a:cubicBezTo>
                      <a:pt x="0" y="571"/>
                      <a:pt x="1" y="614"/>
                      <a:pt x="87" y="652"/>
                    </a:cubicBezTo>
                    <a:cubicBezTo>
                      <a:pt x="275" y="725"/>
                      <a:pt x="516" y="749"/>
                      <a:pt x="755" y="765"/>
                    </a:cubicBezTo>
                    <a:cubicBezTo>
                      <a:pt x="756" y="765"/>
                      <a:pt x="761" y="765"/>
                      <a:pt x="766" y="765"/>
                    </a:cubicBezTo>
                    <a:cubicBezTo>
                      <a:pt x="771" y="765"/>
                      <a:pt x="776" y="765"/>
                      <a:pt x="777" y="765"/>
                    </a:cubicBezTo>
                    <a:cubicBezTo>
                      <a:pt x="1016" y="749"/>
                      <a:pt x="1257" y="725"/>
                      <a:pt x="1445" y="652"/>
                    </a:cubicBezTo>
                    <a:cubicBezTo>
                      <a:pt x="1531" y="614"/>
                      <a:pt x="1531" y="571"/>
                      <a:pt x="1531" y="542"/>
                    </a:cubicBezTo>
                    <a:close/>
                    <a:moveTo>
                      <a:pt x="482" y="453"/>
                    </a:moveTo>
                    <a:cubicBezTo>
                      <a:pt x="393" y="453"/>
                      <a:pt x="393" y="453"/>
                      <a:pt x="393" y="453"/>
                    </a:cubicBezTo>
                    <a:cubicBezTo>
                      <a:pt x="393" y="542"/>
                      <a:pt x="393" y="542"/>
                      <a:pt x="393" y="542"/>
                    </a:cubicBezTo>
                    <a:cubicBezTo>
                      <a:pt x="329" y="542"/>
                      <a:pt x="329" y="542"/>
                      <a:pt x="329" y="542"/>
                    </a:cubicBezTo>
                    <a:cubicBezTo>
                      <a:pt x="329" y="453"/>
                      <a:pt x="329" y="453"/>
                      <a:pt x="329" y="453"/>
                    </a:cubicBezTo>
                    <a:cubicBezTo>
                      <a:pt x="240" y="453"/>
                      <a:pt x="240" y="453"/>
                      <a:pt x="240" y="453"/>
                    </a:cubicBezTo>
                    <a:cubicBezTo>
                      <a:pt x="240" y="390"/>
                      <a:pt x="240" y="390"/>
                      <a:pt x="240" y="390"/>
                    </a:cubicBezTo>
                    <a:cubicBezTo>
                      <a:pt x="329" y="390"/>
                      <a:pt x="329" y="390"/>
                      <a:pt x="329" y="390"/>
                    </a:cubicBezTo>
                    <a:cubicBezTo>
                      <a:pt x="329" y="301"/>
                      <a:pt x="329" y="301"/>
                      <a:pt x="329" y="301"/>
                    </a:cubicBezTo>
                    <a:cubicBezTo>
                      <a:pt x="393" y="301"/>
                      <a:pt x="393" y="301"/>
                      <a:pt x="393" y="301"/>
                    </a:cubicBezTo>
                    <a:cubicBezTo>
                      <a:pt x="393" y="390"/>
                      <a:pt x="393" y="390"/>
                      <a:pt x="393" y="390"/>
                    </a:cubicBezTo>
                    <a:cubicBezTo>
                      <a:pt x="482" y="390"/>
                      <a:pt x="482" y="390"/>
                      <a:pt x="482" y="390"/>
                    </a:cubicBezTo>
                    <a:lnTo>
                      <a:pt x="482" y="4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57362" name="Oval 7"/>
              <p:cNvSpPr>
                <a:spLocks noChangeArrowheads="1"/>
              </p:cNvSpPr>
              <p:nvPr/>
            </p:nvSpPr>
            <p:spPr bwMode="auto">
              <a:xfrm>
                <a:off x="2108" y="1718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</p:grpSp>
      </p:grp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3041650" y="4645025"/>
            <a:ext cx="3095625" cy="1592263"/>
          </a:xfrm>
          <a:prstGeom prst="roundRect">
            <a:avLst>
              <a:gd name="adj" fmla="val 16667"/>
            </a:avLst>
          </a:prstGeom>
          <a:solidFill>
            <a:srgbClr val="953735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  <p:txBody>
          <a:bodyPr lIns="90000" anchor="ctr"/>
          <a:lstStyle/>
          <a:p>
            <a:pPr algn="ctr"/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ПОРТАЛ Минздрава</a:t>
            </a:r>
          </a:p>
          <a:p>
            <a:pPr algn="ctr"/>
            <a:r>
              <a:rPr lang="en-US" sz="20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edu.rosminzdrav.ru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Стрелка вниз 17"/>
          <p:cNvSpPr>
            <a:spLocks noChangeArrowheads="1"/>
          </p:cNvSpPr>
          <p:nvPr/>
        </p:nvSpPr>
        <p:spPr bwMode="auto">
          <a:xfrm rot="10800000">
            <a:off x="4584700" y="3376613"/>
            <a:ext cx="815975" cy="1039812"/>
          </a:xfrm>
          <a:prstGeom prst="downArrow">
            <a:avLst>
              <a:gd name="adj1" fmla="val 50000"/>
              <a:gd name="adj2" fmla="val 49999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Стрелка вниз 18"/>
          <p:cNvSpPr>
            <a:spLocks noChangeArrowheads="1"/>
          </p:cNvSpPr>
          <p:nvPr/>
        </p:nvSpPr>
        <p:spPr bwMode="auto">
          <a:xfrm>
            <a:off x="3810000" y="3500438"/>
            <a:ext cx="815975" cy="1104900"/>
          </a:xfrm>
          <a:prstGeom prst="downArrow">
            <a:avLst>
              <a:gd name="adj1" fmla="val 50000"/>
              <a:gd name="adj2" fmla="val 50001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2275" y="3729038"/>
            <a:ext cx="2119313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r" eaLnBrk="1" hangingPunct="1"/>
            <a:r>
              <a:rPr lang="ru-RU" sz="2000" b="1">
                <a:solidFill>
                  <a:srgbClr val="7F7F7F"/>
                </a:solidFill>
              </a:rPr>
              <a:t>Регистрация </a:t>
            </a:r>
            <a:br>
              <a:rPr lang="ru-RU" sz="2000" b="1">
                <a:solidFill>
                  <a:srgbClr val="7F7F7F"/>
                </a:solidFill>
              </a:rPr>
            </a:br>
            <a:r>
              <a:rPr lang="ru-RU" sz="2000" b="1">
                <a:solidFill>
                  <a:srgbClr val="7F7F7F"/>
                </a:solidFill>
              </a:rPr>
              <a:t>и отчетность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35600" y="3649663"/>
            <a:ext cx="2120900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r>
              <a:rPr lang="ru-RU" sz="2000" b="1">
                <a:solidFill>
                  <a:srgbClr val="7F7F7F"/>
                </a:solidFill>
              </a:rPr>
              <a:t>Получение</a:t>
            </a:r>
          </a:p>
          <a:p>
            <a:pPr eaLnBrk="1" hangingPunct="1"/>
            <a:r>
              <a:rPr lang="ru-RU" sz="2000" b="1">
                <a:solidFill>
                  <a:srgbClr val="7F7F7F"/>
                </a:solidFill>
              </a:rPr>
              <a:t>информации</a:t>
            </a: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122238" y="4645025"/>
            <a:ext cx="2073275" cy="1592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ФРМР</a:t>
            </a:r>
          </a:p>
          <a:p>
            <a:pPr algn="ctr"/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федеральный регистр мед. работников</a:t>
            </a:r>
          </a:p>
        </p:txBody>
      </p:sp>
      <p:sp>
        <p:nvSpPr>
          <p:cNvPr id="23" name="Стрелка вниз 22"/>
          <p:cNvSpPr>
            <a:spLocks noChangeArrowheads="1"/>
          </p:cNvSpPr>
          <p:nvPr/>
        </p:nvSpPr>
        <p:spPr bwMode="auto">
          <a:xfrm rot="5400000">
            <a:off x="2175669" y="4818857"/>
            <a:ext cx="815975" cy="77628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Стрелка вниз 23"/>
          <p:cNvSpPr>
            <a:spLocks noChangeArrowheads="1"/>
          </p:cNvSpPr>
          <p:nvPr/>
        </p:nvSpPr>
        <p:spPr bwMode="auto">
          <a:xfrm rot="-5400000">
            <a:off x="6082506" y="4839495"/>
            <a:ext cx="815975" cy="73501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6804025" y="4645025"/>
            <a:ext cx="2249488" cy="1592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ПОСТАВЩИКИ образователь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-</a:t>
            </a:r>
            <a:r>
              <a:rPr lang="ru-RU" sz="2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ных</a:t>
            </a: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 услуг </a:t>
            </a:r>
          </a:p>
        </p:txBody>
      </p:sp>
    </p:spTree>
    <p:extLst>
      <p:ext uri="{BB962C8B-B14F-4D97-AF65-F5344CB8AC3E}">
        <p14:creationId xmlns:p14="http://schemas.microsoft.com/office/powerpoint/2010/main" val="3416338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Снимок экрана 2016-09-07 в 13.57.2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3259"/>
            <a:ext cx="9144000" cy="4686062"/>
          </a:xfrm>
          <a:prstGeom prst="rect">
            <a:avLst/>
          </a:prstGeom>
        </p:spPr>
      </p:pic>
      <p:pic>
        <p:nvPicPr>
          <p:cNvPr id="5" name="Изображение 4" descr="Снимок экрана 2016-09-07 в 13.58.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32803"/>
            <a:ext cx="9144000" cy="4167357"/>
          </a:xfrm>
          <a:prstGeom prst="rect">
            <a:avLst/>
          </a:prstGeom>
        </p:spPr>
      </p:pic>
      <p:sp>
        <p:nvSpPr>
          <p:cNvPr id="6" name="Название 2"/>
          <p:cNvSpPr>
            <a:spLocks noGrp="1"/>
          </p:cNvSpPr>
          <p:nvPr>
            <p:ph type="title"/>
          </p:nvPr>
        </p:nvSpPr>
        <p:spPr>
          <a:xfrm>
            <a:off x="755576" y="177687"/>
            <a:ext cx="6781800" cy="576064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 algn="ctr"/>
            <a:r>
              <a:rPr lang="en-US" sz="4800" dirty="0" err="1">
                <a:solidFill>
                  <a:srgbClr val="00487E"/>
                </a:solidFill>
              </a:rPr>
              <a:t>edu.rosminzdrav.ru</a:t>
            </a:r>
            <a:endParaRPr lang="ru-RU" sz="4800" dirty="0">
              <a:solidFill>
                <a:srgbClr val="0048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741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4D8AAE-FF3C-F84F-A3AE-51CE58AAE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A7995F-A00A-2943-8409-4BE91AFA2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8DA6CA-AB35-B74B-9C1D-529C281F1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331"/>
            <a:ext cx="9144000" cy="593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453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BEE79-7337-304F-AA9D-8201DA083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AF2CC1-AF67-504D-8579-CDA1A8F45B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7D2840-78BA-0A49-B68F-7298711AE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4869"/>
            <a:ext cx="9144000" cy="464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0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D0382-D86C-804C-8DB9-2D5351372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F64E20-5CC4-FD44-B8B2-0A6A48CD8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5ED678-1D0A-2F47-B0BB-97C295250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20" y="0"/>
            <a:ext cx="75667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07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30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33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60840" cy="10081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>
                <a:solidFill>
                  <a:schemeClr val="accent1"/>
                </a:solidFill>
                <a:latin typeface="Calibri" charset="0"/>
              </a:rPr>
              <a:t>Основные изменения в системе медицинского образования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41803179"/>
              </p:ext>
            </p:extLst>
          </p:nvPr>
        </p:nvGraphicFramePr>
        <p:xfrm>
          <a:off x="-900608" y="1700808"/>
          <a:ext cx="1072919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3240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ВЫПОЛНЕНИЕ ИНДИВИДУАЛЬНОГО ПЛАНА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021189"/>
              </p:ext>
            </p:extLst>
          </p:nvPr>
        </p:nvGraphicFramePr>
        <p:xfrm>
          <a:off x="683568" y="1052736"/>
          <a:ext cx="763284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45278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ВЫПОЛНЕНИЕ ИНДИВИДУАЛЬНОГО ПЛАНА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360198"/>
              </p:ext>
            </p:extLst>
          </p:nvPr>
        </p:nvGraphicFramePr>
        <p:xfrm>
          <a:off x="683568" y="1052736"/>
          <a:ext cx="763284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0228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1152128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>
                <a:solidFill>
                  <a:srgbClr val="424E5B"/>
                </a:solidFill>
                <a:latin typeface="Calibri" charset="0"/>
              </a:rPr>
              <a:t>ВИДЫ ОБРАЗОВАТЕЛЬНОЙ АКТИВНОСТИ МПНКО</a:t>
            </a: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4416249"/>
              </p:ext>
            </p:extLst>
          </p:nvPr>
        </p:nvGraphicFramePr>
        <p:xfrm>
          <a:off x="457200" y="1124744"/>
          <a:ext cx="82296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77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Рисунок 4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72115"/>
            <a:ext cx="15938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Прямоугольник 5"/>
          <p:cNvSpPr>
            <a:spLocks noChangeArrowheads="1"/>
          </p:cNvSpPr>
          <p:nvPr/>
        </p:nvSpPr>
        <p:spPr bwMode="auto">
          <a:xfrm>
            <a:off x="1917387" y="154981"/>
            <a:ext cx="714533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>
                <a:solidFill>
                  <a:srgbClr val="262626"/>
                </a:solidFill>
                <a:latin typeface="Tahoma" pitchFamily="34" charset="0"/>
                <a:cs typeface="Tahoma" pitchFamily="34" charset="0"/>
              </a:rPr>
              <a:t>Индивидуализация обучения с использованием Портала </a:t>
            </a:r>
            <a:r>
              <a:rPr lang="en-US" altLang="ru-RU" sz="1500" dirty="0">
                <a:solidFill>
                  <a:srgbClr val="262626"/>
                </a:solidFill>
                <a:latin typeface="Tahoma" pitchFamily="34" charset="0"/>
                <a:cs typeface="Tahoma" pitchFamily="34" charset="0"/>
              </a:rPr>
              <a:t>edu.rosminzdrav.ru</a:t>
            </a:r>
          </a:p>
        </p:txBody>
      </p:sp>
      <p:sp>
        <p:nvSpPr>
          <p:cNvPr id="13320" name="Прямоугольник 65"/>
          <p:cNvSpPr>
            <a:spLocks noChangeArrowheads="1"/>
          </p:cNvSpPr>
          <p:nvPr/>
        </p:nvSpPr>
        <p:spPr bwMode="auto">
          <a:xfrm>
            <a:off x="320676" y="1558926"/>
            <a:ext cx="86090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Arial" charset="0"/>
              </a:rPr>
              <a:t>Этапы разработки методики индивидуализации обучения по специальности</a:t>
            </a:r>
          </a:p>
        </p:txBody>
      </p:sp>
      <p:sp>
        <p:nvSpPr>
          <p:cNvPr id="68" name="Нашивка 67"/>
          <p:cNvSpPr/>
          <p:nvPr/>
        </p:nvSpPr>
        <p:spPr>
          <a:xfrm>
            <a:off x="311150" y="1930400"/>
            <a:ext cx="2292350" cy="566738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r>
              <a:rPr lang="ru-RU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критериев для формирования групп специалистов внутри специальности</a:t>
            </a:r>
          </a:p>
        </p:txBody>
      </p:sp>
      <p:sp>
        <p:nvSpPr>
          <p:cNvPr id="69" name="Нашивка 68"/>
          <p:cNvSpPr/>
          <p:nvPr/>
        </p:nvSpPr>
        <p:spPr>
          <a:xfrm>
            <a:off x="2457451" y="1930400"/>
            <a:ext cx="2212975" cy="566738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r>
              <a:rPr lang="ru-RU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«карты тематических областей  специальности»</a:t>
            </a:r>
          </a:p>
        </p:txBody>
      </p:sp>
      <p:sp>
        <p:nvSpPr>
          <p:cNvPr id="70" name="Нашивка 69"/>
          <p:cNvSpPr/>
          <p:nvPr/>
        </p:nvSpPr>
        <p:spPr>
          <a:xfrm>
            <a:off x="4525963" y="1930400"/>
            <a:ext cx="2520950" cy="566738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r>
              <a:rPr lang="ru-RU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перечня наиболее актуальных тем  для отдельных групп  специалистов</a:t>
            </a:r>
          </a:p>
        </p:txBody>
      </p:sp>
      <p:sp>
        <p:nvSpPr>
          <p:cNvPr id="71" name="Нашивка 70"/>
          <p:cNvSpPr/>
          <p:nvPr/>
        </p:nvSpPr>
        <p:spPr>
          <a:xfrm>
            <a:off x="6902450" y="1930400"/>
            <a:ext cx="2160588" cy="566738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r>
              <a:rPr lang="ru-RU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образовательного контента по перечню тем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168276" y="2605088"/>
            <a:ext cx="8894763" cy="1270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555626" y="3027364"/>
          <a:ext cx="8137525" cy="155258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8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5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6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203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Уровень/Год обучения</a:t>
                      </a: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2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–й год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5-й год</a:t>
                      </a: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00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Развивающий</a:t>
                      </a:r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994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Поддерживающий</a:t>
                      </a:r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370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Базовый</a:t>
                      </a:r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354" name="Прямоугольник 58"/>
          <p:cNvSpPr>
            <a:spLocks noChangeArrowheads="1"/>
          </p:cNvSpPr>
          <p:nvPr/>
        </p:nvSpPr>
        <p:spPr bwMode="auto">
          <a:xfrm>
            <a:off x="320676" y="2736851"/>
            <a:ext cx="86090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>
                <a:solidFill>
                  <a:prstClr val="black"/>
                </a:solidFill>
                <a:latin typeface="Arial" charset="0"/>
              </a:rPr>
              <a:t>Формирование индивидуальной образовательной траектории обучения специалиста</a:t>
            </a:r>
          </a:p>
        </p:txBody>
      </p:sp>
      <p:sp>
        <p:nvSpPr>
          <p:cNvPr id="13355" name="TextBox 59"/>
          <p:cNvSpPr txBox="1">
            <a:spLocks noChangeArrowheads="1"/>
          </p:cNvSpPr>
          <p:nvPr/>
        </p:nvSpPr>
        <p:spPr bwMode="auto">
          <a:xfrm>
            <a:off x="769939" y="4808539"/>
            <a:ext cx="21732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ts val="800"/>
              </a:spcAft>
            </a:pPr>
            <a:r>
              <a:rPr lang="ru-RU" altLang="ru-RU" sz="1100">
                <a:solidFill>
                  <a:prstClr val="black"/>
                </a:solidFill>
                <a:latin typeface="Arial" charset="0"/>
              </a:rPr>
              <a:t>По условия освоения</a:t>
            </a:r>
          </a:p>
          <a:p>
            <a:pPr defTabSz="914400" eaLnBrk="1" fontAlgn="base" hangingPunct="1">
              <a:spcBef>
                <a:spcPct val="0"/>
              </a:spcBef>
              <a:spcAft>
                <a:spcPts val="800"/>
              </a:spcAft>
            </a:pPr>
            <a:r>
              <a:rPr lang="ru-RU" altLang="ru-RU" sz="1100">
                <a:solidFill>
                  <a:prstClr val="black"/>
                </a:solidFill>
                <a:latin typeface="Arial" charset="0"/>
              </a:rPr>
              <a:t>- обязательный </a:t>
            </a:r>
          </a:p>
          <a:p>
            <a:pPr defTabSz="914400" eaLnBrk="1" fontAlgn="base" hangingPunct="1">
              <a:spcBef>
                <a:spcPct val="0"/>
              </a:spcBef>
              <a:spcAft>
                <a:spcPts val="800"/>
              </a:spcAft>
            </a:pPr>
            <a:r>
              <a:rPr lang="ru-RU" altLang="ru-RU" sz="1100">
                <a:solidFill>
                  <a:prstClr val="black"/>
                </a:solidFill>
                <a:latin typeface="Arial" charset="0"/>
              </a:rPr>
              <a:t>- рекомендованный</a:t>
            </a:r>
          </a:p>
          <a:p>
            <a:pPr defTabSz="914400" eaLnBrk="1" fontAlgn="base" hangingPunct="1">
              <a:spcBef>
                <a:spcPct val="0"/>
              </a:spcBef>
              <a:spcAft>
                <a:spcPts val="800"/>
              </a:spcAft>
            </a:pPr>
            <a:r>
              <a:rPr lang="ru-RU" altLang="ru-RU" sz="1100">
                <a:solidFill>
                  <a:prstClr val="black"/>
                </a:solidFill>
                <a:latin typeface="Arial" charset="0"/>
              </a:rPr>
              <a:t>- факультативный</a:t>
            </a:r>
          </a:p>
        </p:txBody>
      </p:sp>
      <p:sp>
        <p:nvSpPr>
          <p:cNvPr id="61" name="Равнобедренный треугольник 60"/>
          <p:cNvSpPr/>
          <p:nvPr/>
        </p:nvSpPr>
        <p:spPr>
          <a:xfrm>
            <a:off x="5568951" y="5067300"/>
            <a:ext cx="284163" cy="279400"/>
          </a:xfrm>
          <a:prstGeom prst="triangl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570538" y="5675314"/>
            <a:ext cx="284162" cy="249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5568951" y="5383214"/>
            <a:ext cx="284163" cy="2635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359" name="TextBox 91"/>
          <p:cNvSpPr txBox="1">
            <a:spLocks noChangeArrowheads="1"/>
          </p:cNvSpPr>
          <p:nvPr/>
        </p:nvSpPr>
        <p:spPr bwMode="auto">
          <a:xfrm>
            <a:off x="3281363" y="4754564"/>
            <a:ext cx="2182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prstClr val="black"/>
                </a:solidFill>
              </a:rPr>
              <a:t>Образовательные элементы</a:t>
            </a:r>
          </a:p>
        </p:txBody>
      </p:sp>
      <p:cxnSp>
        <p:nvCxnSpPr>
          <p:cNvPr id="93" name="Прямая со стрелкой 92"/>
          <p:cNvCxnSpPr/>
          <p:nvPr/>
        </p:nvCxnSpPr>
        <p:spPr>
          <a:xfrm flipH="1">
            <a:off x="2622550" y="4948238"/>
            <a:ext cx="787400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>
            <a:off x="5238750" y="4933950"/>
            <a:ext cx="1301750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5826125" y="4827588"/>
            <a:ext cx="31496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0" hangingPunct="0"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По типу:</a:t>
            </a:r>
          </a:p>
          <a:p>
            <a:pPr marL="171450" indent="-171450" defTabSz="914400" eaLnBrk="0" hangingPunct="0">
              <a:spcAft>
                <a:spcPts val="800"/>
              </a:spcAft>
              <a:buFontTx/>
              <a:buChar char="-"/>
              <a:defRPr/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цикл по ДПП ПК</a:t>
            </a:r>
          </a:p>
          <a:p>
            <a:pPr marL="171450" indent="-171450" defTabSz="914400" eaLnBrk="0" hangingPunct="0">
              <a:spcAft>
                <a:spcPts val="800"/>
              </a:spcAft>
              <a:buFontTx/>
              <a:buChar char="-"/>
              <a:defRPr/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образовательное мероприятие</a:t>
            </a:r>
          </a:p>
          <a:p>
            <a:pPr marL="171450" indent="-171450" defTabSz="914400" eaLnBrk="0" hangingPunct="0">
              <a:spcAft>
                <a:spcPts val="800"/>
              </a:spcAft>
              <a:buFontTx/>
              <a:buChar char="-"/>
              <a:defRPr/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интерактивный образовательный модуль</a:t>
            </a:r>
          </a:p>
        </p:txBody>
      </p:sp>
      <p:sp>
        <p:nvSpPr>
          <p:cNvPr id="96" name="Равнобедренный треугольник 95"/>
          <p:cNvSpPr/>
          <p:nvPr/>
        </p:nvSpPr>
        <p:spPr>
          <a:xfrm>
            <a:off x="3778251" y="4227513"/>
            <a:ext cx="284163" cy="279400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2673351" y="4257675"/>
            <a:ext cx="284163" cy="249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9" name="Равнобедренный треугольник 98"/>
          <p:cNvSpPr/>
          <p:nvPr/>
        </p:nvSpPr>
        <p:spPr>
          <a:xfrm>
            <a:off x="5621339" y="3452813"/>
            <a:ext cx="282575" cy="279400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1" name="Овал 100"/>
          <p:cNvSpPr/>
          <p:nvPr/>
        </p:nvSpPr>
        <p:spPr>
          <a:xfrm>
            <a:off x="5940426" y="3470275"/>
            <a:ext cx="284163" cy="26193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2" name="Равнобедренный треугольник 101"/>
          <p:cNvSpPr/>
          <p:nvPr/>
        </p:nvSpPr>
        <p:spPr>
          <a:xfrm>
            <a:off x="4521201" y="3849688"/>
            <a:ext cx="284163" cy="279400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4846638" y="3863975"/>
            <a:ext cx="284162" cy="2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85776" y="5080000"/>
            <a:ext cx="284163" cy="249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485776" y="5651500"/>
            <a:ext cx="284163" cy="2492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85776" y="5368926"/>
            <a:ext cx="284163" cy="250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1926534" y="3428573"/>
            <a:ext cx="304125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</a:t>
            </a:r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2287703" y="3430212"/>
            <a:ext cx="304125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Идентификация через ФРМР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2673351" y="3852864"/>
            <a:ext cx="284163" cy="2492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3048314" y="3428572"/>
            <a:ext cx="307858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анкетирование</a:t>
            </a:r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3409906" y="3428046"/>
            <a:ext cx="307858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Самоконтроль</a:t>
            </a:r>
            <a:r>
              <a:rPr 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уровня </a:t>
            </a:r>
          </a:p>
        </p:txBody>
      </p:sp>
      <p:sp>
        <p:nvSpPr>
          <p:cNvPr id="115" name="Овал 114"/>
          <p:cNvSpPr/>
          <p:nvPr/>
        </p:nvSpPr>
        <p:spPr>
          <a:xfrm>
            <a:off x="2673351" y="3486151"/>
            <a:ext cx="284163" cy="26352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4122605" y="3427454"/>
            <a:ext cx="321239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Самоконтроль</a:t>
            </a:r>
            <a:r>
              <a:rPr 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уровня 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5929313" y="3863975"/>
            <a:ext cx="284162" cy="249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6756401" y="4257675"/>
            <a:ext cx="284163" cy="249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5940426" y="4257675"/>
            <a:ext cx="284163" cy="249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5221031" y="3430211"/>
            <a:ext cx="321239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Самоконтроль</a:t>
            </a:r>
            <a:r>
              <a:rPr 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уровня 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7939088" y="3476625"/>
            <a:ext cx="284162" cy="2492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8758599" y="3001566"/>
            <a:ext cx="304125" cy="15645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Периодическая аккредитация</a:t>
            </a:r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195836" y="2984871"/>
            <a:ext cx="304125" cy="158173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Периодическая аккредитация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5613401" y="3863975"/>
            <a:ext cx="282575" cy="2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6379272" y="3428045"/>
            <a:ext cx="321239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Самоконтроль</a:t>
            </a:r>
            <a:r>
              <a:rPr 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уровня </a:t>
            </a:r>
          </a:p>
        </p:txBody>
      </p:sp>
      <p:sp>
        <p:nvSpPr>
          <p:cNvPr id="126" name="Овал 125"/>
          <p:cNvSpPr/>
          <p:nvPr/>
        </p:nvSpPr>
        <p:spPr>
          <a:xfrm>
            <a:off x="6756401" y="3840164"/>
            <a:ext cx="284163" cy="26193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7" name="Равнобедренный треугольник 126"/>
          <p:cNvSpPr/>
          <p:nvPr/>
        </p:nvSpPr>
        <p:spPr>
          <a:xfrm>
            <a:off x="7092951" y="3822700"/>
            <a:ext cx="284163" cy="279400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6762751" y="3476625"/>
            <a:ext cx="284163" cy="2492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7527159" y="3430212"/>
            <a:ext cx="321239" cy="11380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914400" eaLnBrk="0" hangingPunct="0">
              <a:defRPr/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Самоконтроль</a:t>
            </a:r>
            <a:r>
              <a:rPr 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уровня 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7939088" y="3863975"/>
            <a:ext cx="284162" cy="2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1" name="Равнобедренный треугольник 130"/>
          <p:cNvSpPr/>
          <p:nvPr/>
        </p:nvSpPr>
        <p:spPr>
          <a:xfrm>
            <a:off x="8301038" y="3833813"/>
            <a:ext cx="284162" cy="279400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7948613" y="4284664"/>
            <a:ext cx="284162" cy="250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59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0" name="Прямоугольник 59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hangingPunct="0">
                <a:defRPr/>
              </a:pPr>
              <a:endParaRPr lang="ru-RU" dirty="0">
                <a:solidFill>
                  <a:prstClr val="white"/>
                </a:solidFill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8420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err="1"/>
              <a:t>sovetnmo.ru</a:t>
            </a:r>
            <a:endParaRPr lang="ru-RU" sz="4800" dirty="0"/>
          </a:p>
        </p:txBody>
      </p:sp>
      <p:pic>
        <p:nvPicPr>
          <p:cNvPr id="4" name="Содержимое 3" descr="Снимок экрана 2016-08-15 в 13.19.57.png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36"/>
          <a:stretch/>
        </p:blipFill>
        <p:spPr>
          <a:xfrm>
            <a:off x="129349" y="1587520"/>
            <a:ext cx="8822488" cy="4967489"/>
          </a:xfrm>
        </p:spPr>
      </p:pic>
    </p:spTree>
    <p:extLst>
      <p:ext uri="{BB962C8B-B14F-4D97-AF65-F5344CB8AC3E}">
        <p14:creationId xmlns:p14="http://schemas.microsoft.com/office/powerpoint/2010/main" val="17388035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92501" y="3010580"/>
            <a:ext cx="2232025" cy="47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500" b="1" dirty="0"/>
              <a:t>Организатор</a:t>
            </a:r>
            <a:endParaRPr lang="en-US" sz="2500" b="1" dirty="0"/>
          </a:p>
        </p:txBody>
      </p:sp>
      <p:sp>
        <p:nvSpPr>
          <p:cNvPr id="14" name="Down Arrow 13"/>
          <p:cNvSpPr/>
          <p:nvPr/>
        </p:nvSpPr>
        <p:spPr>
          <a:xfrm>
            <a:off x="4500563" y="3510642"/>
            <a:ext cx="142875" cy="714375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0070C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4296454"/>
            <a:ext cx="9144000" cy="43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</a:rPr>
              <a:t>Комиссия  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14876" y="3510642"/>
            <a:ext cx="2158616" cy="76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r>
              <a:rPr lang="ru-RU" sz="2200" i="1" dirty="0">
                <a:solidFill>
                  <a:srgbClr val="FF6600"/>
                </a:solidFill>
              </a:rPr>
              <a:t>Заявка</a:t>
            </a:r>
            <a:endParaRPr lang="fr-BE" sz="2200" i="1" dirty="0">
              <a:solidFill>
                <a:srgbClr val="FF6600"/>
              </a:solidFill>
            </a:endParaRPr>
          </a:p>
          <a:p>
            <a:r>
              <a:rPr lang="fr-BE" sz="2200" i="1" dirty="0">
                <a:solidFill>
                  <a:srgbClr val="FF6600"/>
                </a:solidFill>
              </a:rPr>
              <a:t>&gt; 1</a:t>
            </a:r>
            <a:r>
              <a:rPr lang="ru-RU" sz="2200" i="1" dirty="0">
                <a:solidFill>
                  <a:srgbClr val="FF6600"/>
                </a:solidFill>
              </a:rPr>
              <a:t>2</a:t>
            </a:r>
            <a:r>
              <a:rPr lang="fr-BE" sz="2200" i="1" dirty="0">
                <a:solidFill>
                  <a:srgbClr val="FF6600"/>
                </a:solidFill>
              </a:rPr>
              <a:t> </a:t>
            </a:r>
            <a:r>
              <a:rPr lang="ru-RU" sz="2200" i="1" dirty="0">
                <a:solidFill>
                  <a:srgbClr val="FF6600"/>
                </a:solidFill>
              </a:rPr>
              <a:t>недель</a:t>
            </a:r>
            <a:endParaRPr lang="en-US" sz="2200" i="1" dirty="0">
              <a:solidFill>
                <a:srgbClr val="FF6600"/>
              </a:solidFill>
            </a:endParaRPr>
          </a:p>
        </p:txBody>
      </p:sp>
      <p:sp>
        <p:nvSpPr>
          <p:cNvPr id="72710" name="Title 1"/>
          <p:cNvSpPr txBox="1">
            <a:spLocks/>
          </p:cNvSpPr>
          <p:nvPr/>
        </p:nvSpPr>
        <p:spPr bwMode="auto">
          <a:xfrm>
            <a:off x="93423" y="858927"/>
            <a:ext cx="895739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algn="ctr"/>
            <a:r>
              <a:rPr lang="ru-RU" sz="3200" b="1" dirty="0">
                <a:latin typeface="Calibri" pitchFamily="34" charset="0"/>
              </a:rPr>
              <a:t>Процедура оценки мероприятий</a:t>
            </a:r>
            <a:r>
              <a:rPr lang="en-US" sz="3200" b="1" dirty="0">
                <a:latin typeface="Calibri" pitchFamily="34" charset="0"/>
              </a:rPr>
              <a:t> (7</a:t>
            </a:r>
            <a:r>
              <a:rPr lang="ru-RU" sz="3200" b="1" dirty="0">
                <a:latin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</a:rPr>
              <a:t>582 </a:t>
            </a:r>
            <a:r>
              <a:rPr lang="ru-RU" sz="3200" b="1" dirty="0">
                <a:latin typeface="Calibri" pitchFamily="34" charset="0"/>
              </a:rPr>
              <a:t>в 2018)</a:t>
            </a:r>
            <a:endParaRPr lang="fr-FR" sz="3200" b="1" dirty="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-217590" y="5179407"/>
            <a:ext cx="4500563" cy="76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200" b="1" dirty="0"/>
              <a:t>Профессиональное </a:t>
            </a:r>
            <a:br>
              <a:rPr lang="ru-RU" sz="2200" b="1" dirty="0"/>
            </a:br>
            <a:r>
              <a:rPr lang="ru-RU" sz="2200" b="1" dirty="0"/>
              <a:t>общество</a:t>
            </a:r>
            <a:endParaRPr lang="en-US" sz="2200" b="1" dirty="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714750" y="4939393"/>
            <a:ext cx="1785938" cy="11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200" b="1" i="1" dirty="0"/>
              <a:t>Экспертная оценка</a:t>
            </a:r>
            <a:r>
              <a:rPr lang="fr-BE" sz="2200" b="1" i="1" dirty="0"/>
              <a:t> </a:t>
            </a:r>
          </a:p>
          <a:p>
            <a:pPr algn="ctr"/>
            <a:r>
              <a:rPr lang="fr-BE" sz="2200" b="1" i="1" dirty="0"/>
              <a:t>&lt; </a:t>
            </a:r>
            <a:r>
              <a:rPr lang="ru-RU" sz="2200" b="1" i="1" dirty="0"/>
              <a:t>2</a:t>
            </a:r>
            <a:r>
              <a:rPr lang="fr-BE" sz="2200" b="1" i="1" dirty="0"/>
              <a:t> </a:t>
            </a:r>
            <a:r>
              <a:rPr lang="ru-RU" sz="2200" b="1" i="1" dirty="0"/>
              <a:t>недель</a:t>
            </a:r>
            <a:endParaRPr lang="en-US" sz="2200" b="1" i="1" dirty="0"/>
          </a:p>
        </p:txBody>
      </p:sp>
      <p:sp>
        <p:nvSpPr>
          <p:cNvPr id="37" name="Right Arrow 36"/>
          <p:cNvSpPr/>
          <p:nvPr/>
        </p:nvSpPr>
        <p:spPr>
          <a:xfrm rot="8277728">
            <a:off x="2979738" y="4867955"/>
            <a:ext cx="647700" cy="87312"/>
          </a:xfrm>
          <a:prstGeom prst="rightArrow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C0C0C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8" name="Right Arrow 37"/>
          <p:cNvSpPr/>
          <p:nvPr/>
        </p:nvSpPr>
        <p:spPr>
          <a:xfrm rot="19068402">
            <a:off x="3246439" y="4937806"/>
            <a:ext cx="668337" cy="73025"/>
          </a:xfrm>
          <a:prstGeom prst="rightArrow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C0C0C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345816" y="3668136"/>
            <a:ext cx="1013792" cy="43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ИКП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715125" y="3010580"/>
            <a:ext cx="2124075" cy="43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200" b="1" dirty="0">
                <a:solidFill>
                  <a:srgbClr val="CC0066"/>
                </a:solidFill>
              </a:rPr>
              <a:t>Участники</a:t>
            </a:r>
            <a:endParaRPr lang="en-US" sz="2200" b="1" dirty="0">
              <a:solidFill>
                <a:srgbClr val="CC0066"/>
              </a:solidFill>
            </a:endParaRPr>
          </a:p>
        </p:txBody>
      </p:sp>
      <p:cxnSp>
        <p:nvCxnSpPr>
          <p:cNvPr id="52" name="Straight Arrow Connector 51"/>
          <p:cNvCxnSpPr>
            <a:stCxn id="13" idx="3"/>
            <a:endCxn id="50" idx="1"/>
          </p:cNvCxnSpPr>
          <p:nvPr/>
        </p:nvCxnSpPr>
        <p:spPr>
          <a:xfrm flipV="1">
            <a:off x="5724526" y="3226020"/>
            <a:ext cx="990599" cy="23083"/>
          </a:xfrm>
          <a:prstGeom prst="straightConnector1">
            <a:avLst/>
          </a:prstGeom>
          <a:ln w="38100">
            <a:solidFill>
              <a:srgbClr val="CC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0" idx="2"/>
            <a:endCxn id="50" idx="2"/>
          </p:cNvCxnSpPr>
          <p:nvPr/>
        </p:nvCxnSpPr>
        <p:spPr>
          <a:xfrm>
            <a:off x="7777163" y="344145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088662" y="1476139"/>
            <a:ext cx="6904474" cy="1098726"/>
          </a:xfrm>
          <a:prstGeom prst="rect">
            <a:avLst/>
          </a:prstGeom>
        </p:spPr>
        <p:txBody>
          <a:bodyPr wrap="square" lIns="82259" tIns="41130" rIns="82259" bIns="41130">
            <a:spAutoFit/>
          </a:bodyPr>
          <a:lstStyle/>
          <a:p>
            <a:pPr algn="ctr"/>
            <a:r>
              <a:rPr lang="ru-RU" sz="2200" b="1" dirty="0">
                <a:latin typeface="Calibri" pitchFamily="34" charset="0"/>
              </a:rPr>
              <a:t>Комиссия по оценке соответствия образовательных мероприятий и материалов установленным требованиям</a:t>
            </a:r>
            <a:endParaRPr lang="ru-RU" sz="2200" dirty="0"/>
          </a:p>
        </p:txBody>
      </p:sp>
      <p:sp>
        <p:nvSpPr>
          <p:cNvPr id="21" name="Down Arrow 13"/>
          <p:cNvSpPr/>
          <p:nvPr/>
        </p:nvSpPr>
        <p:spPr>
          <a:xfrm flipV="1">
            <a:off x="4328579" y="3510642"/>
            <a:ext cx="142875" cy="714375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0070C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701333" y="2782302"/>
            <a:ext cx="1013792" cy="43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ИКП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869EE0-3B37-BF45-AC92-8887F0734BD5}"/>
              </a:ext>
            </a:extLst>
          </p:cNvPr>
          <p:cNvSpPr txBox="1"/>
          <p:nvPr/>
        </p:nvSpPr>
        <p:spPr>
          <a:xfrm>
            <a:off x="6578930" y="6079590"/>
            <a:ext cx="2169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2 784 на 2019</a:t>
            </a:r>
          </a:p>
        </p:txBody>
      </p:sp>
    </p:spTree>
    <p:extLst>
      <p:ext uri="{BB962C8B-B14F-4D97-AF65-F5344CB8AC3E}">
        <p14:creationId xmlns:p14="http://schemas.microsoft.com/office/powerpoint/2010/main" val="30890622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28864" y="5073503"/>
            <a:ext cx="6486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/>
              <a:t>Балкизов</a:t>
            </a:r>
            <a:r>
              <a:rPr lang="ru-RU" sz="3200" dirty="0"/>
              <a:t> </a:t>
            </a:r>
            <a:r>
              <a:rPr lang="ru-RU" sz="3200" dirty="0" err="1"/>
              <a:t>Залим</a:t>
            </a:r>
            <a:r>
              <a:rPr lang="ru-RU" sz="3200" dirty="0"/>
              <a:t> </a:t>
            </a:r>
            <a:r>
              <a:rPr lang="ru-RU" sz="3200" dirty="0" err="1"/>
              <a:t>Замирович</a:t>
            </a:r>
            <a:endParaRPr lang="ru-RU" sz="3200" dirty="0"/>
          </a:p>
          <a:p>
            <a:pPr algn="ctr"/>
            <a:r>
              <a:rPr lang="en-US" sz="3200" dirty="0" err="1"/>
              <a:t>zz@asmok.ru</a:t>
            </a:r>
            <a:endParaRPr lang="ru-RU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1B4691-9AF3-734D-9D19-1BF9C38563DA}"/>
              </a:ext>
            </a:extLst>
          </p:cNvPr>
          <p:cNvSpPr txBox="1"/>
          <p:nvPr/>
        </p:nvSpPr>
        <p:spPr>
          <a:xfrm>
            <a:off x="1328864" y="1784497"/>
            <a:ext cx="6648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393 000 </a:t>
            </a:r>
            <a:r>
              <a:rPr lang="ru-RU" sz="2800" dirty="0"/>
              <a:t>пользователей на </a:t>
            </a:r>
            <a:r>
              <a:rPr lang="en-US" sz="2800" dirty="0" err="1"/>
              <a:t>sovetnmo.ru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9672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Непрерывное медицинское образование / </a:t>
            </a:r>
            <a:br>
              <a:rPr lang="ru-RU" sz="3200" dirty="0"/>
            </a:br>
            <a:r>
              <a:rPr lang="ru-RU" sz="3200" dirty="0"/>
              <a:t>Непрерывное профессиональное развитие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597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24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2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1. НЕПРЕРЫВНОСТЬ ОБРАЗОВАНИЯ</a:t>
            </a:r>
          </a:p>
        </p:txBody>
      </p:sp>
      <p:graphicFrame>
        <p:nvGraphicFramePr>
          <p:cNvPr id="8" name="Схема 7"/>
          <p:cNvGraphicFramePr/>
          <p:nvPr>
            <p:extLst/>
          </p:nvPr>
        </p:nvGraphicFramePr>
        <p:xfrm>
          <a:off x="539552" y="1397000"/>
          <a:ext cx="8136904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-конечная звезда 5"/>
          <p:cNvSpPr/>
          <p:nvPr/>
        </p:nvSpPr>
        <p:spPr>
          <a:xfrm>
            <a:off x="4716016" y="2575620"/>
            <a:ext cx="864369" cy="78137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4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60840" cy="72920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2. ОБЕСПЕЧЕНИЕ КАЧЕСТВА НМО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783013" y="1839491"/>
            <a:ext cx="0" cy="90011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924300" y="1839491"/>
            <a:ext cx="5184775" cy="9001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FF0000"/>
                </a:solidFill>
              </a:rPr>
              <a:t>обязательна для всех </a:t>
            </a:r>
            <a:r>
              <a:rPr lang="ru-RU" sz="2400" b="1" dirty="0">
                <a:solidFill>
                  <a:srgbClr val="595959"/>
                </a:solidFill>
              </a:rPr>
              <a:t>– вузов, обществ и других провайдеров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468313" y="1772816"/>
            <a:ext cx="3095625" cy="9620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>
                <a:solidFill>
                  <a:srgbClr val="FFFFFF"/>
                </a:solidFill>
              </a:rPr>
              <a:t>ОЦЕНКА КАЧЕСТВА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783013" y="2909466"/>
            <a:ext cx="0" cy="90011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924300" y="2909466"/>
            <a:ext cx="5184775" cy="9001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595959"/>
                </a:solidFill>
              </a:rPr>
              <a:t>сам </a:t>
            </a:r>
            <a:r>
              <a:rPr lang="ru-RU" sz="2400" b="1" dirty="0">
                <a:solidFill>
                  <a:srgbClr val="FF0000"/>
                </a:solidFill>
              </a:rPr>
              <a:t>выбирает </a:t>
            </a:r>
            <a:r>
              <a:rPr lang="ru-RU" sz="2400" b="1" dirty="0">
                <a:solidFill>
                  <a:srgbClr val="595959"/>
                </a:solidFill>
              </a:rPr>
              <a:t>образовательную траекторию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468313" y="2841204"/>
            <a:ext cx="3095625" cy="963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>
                <a:solidFill>
                  <a:srgbClr val="FFFFFF"/>
                </a:solidFill>
              </a:rPr>
              <a:t>ВРАЧ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783013" y="4076279"/>
            <a:ext cx="0" cy="900112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924300" y="4076279"/>
            <a:ext cx="5184775" cy="900112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FF0000"/>
                </a:solidFill>
              </a:rPr>
              <a:t>независима</a:t>
            </a:r>
            <a:r>
              <a:rPr lang="ru-RU" sz="2400" b="1" dirty="0">
                <a:solidFill>
                  <a:srgbClr val="595959"/>
                </a:solidFill>
              </a:rPr>
              <a:t> от провайдера образования</a:t>
            </a: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468313" y="4008016"/>
            <a:ext cx="3095625" cy="9636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>
                <a:solidFill>
                  <a:srgbClr val="FFFFFF"/>
                </a:solidFill>
              </a:rPr>
              <a:t>ПРОЦЕДУРА АККРЕДИТАЦИИ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783013" y="5146254"/>
            <a:ext cx="0" cy="900112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924300" y="5146254"/>
            <a:ext cx="5184775" cy="1003300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595959"/>
                </a:solidFill>
              </a:rPr>
              <a:t>всегда </a:t>
            </a:r>
            <a:r>
              <a:rPr lang="ru-RU" sz="2400" b="1" dirty="0">
                <a:solidFill>
                  <a:srgbClr val="FF0000"/>
                </a:solidFill>
              </a:rPr>
              <a:t>под эгидой</a:t>
            </a:r>
            <a:br>
              <a:rPr lang="ru-RU" sz="2400" b="1" dirty="0">
                <a:solidFill>
                  <a:srgbClr val="595959"/>
                </a:solidFill>
              </a:rPr>
            </a:br>
            <a:r>
              <a:rPr lang="ru-RU" sz="2400" b="1" dirty="0">
                <a:solidFill>
                  <a:srgbClr val="595959"/>
                </a:solidFill>
              </a:rPr>
              <a:t>профессионального  общества</a:t>
            </a: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468313" y="5077991"/>
            <a:ext cx="3095625" cy="9636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>
                <a:solidFill>
                  <a:srgbClr val="FFFFFF"/>
                </a:solidFill>
              </a:rPr>
              <a:t>АККРЕДИТАЦИЯ </a:t>
            </a:r>
          </a:p>
        </p:txBody>
      </p:sp>
    </p:spTree>
    <p:extLst>
      <p:ext uri="{BB962C8B-B14F-4D97-AF65-F5344CB8AC3E}">
        <p14:creationId xmlns:p14="http://schemas.microsoft.com/office/powerpoint/2010/main" val="2085007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1438275" y="1341438"/>
          <a:ext cx="7705725" cy="5256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8313" y="344488"/>
            <a:ext cx="8675687" cy="1068387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Главные требования к образовательным мероприятиям и материалам</a:t>
            </a:r>
          </a:p>
        </p:txBody>
      </p:sp>
    </p:spTree>
    <p:extLst>
      <p:ext uri="{BB962C8B-B14F-4D97-AF65-F5344CB8AC3E}">
        <p14:creationId xmlns:p14="http://schemas.microsoft.com/office/powerpoint/2010/main" val="64753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Ясность.thmx</Template>
  <TotalTime>31848</TotalTime>
  <Words>477</Words>
  <Application>Microsoft Macintosh PowerPoint</Application>
  <PresentationFormat>Экран (4:3)</PresentationFormat>
  <Paragraphs>129</Paragraphs>
  <Slides>36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Calibri</vt:lpstr>
      <vt:lpstr>Century Gothic</vt:lpstr>
      <vt:lpstr>Corbel</vt:lpstr>
      <vt:lpstr>Tahoma</vt:lpstr>
      <vt:lpstr>Trebuchet MS</vt:lpstr>
      <vt:lpstr>Ясность</vt:lpstr>
      <vt:lpstr>Тема Office</vt:lpstr>
      <vt:lpstr>непрерывное  медицинское образование  с участием профессиональных медицинских НКО</vt:lpstr>
      <vt:lpstr>Раскрытие интересов</vt:lpstr>
      <vt:lpstr>Основные изменения в системе медицинского образования</vt:lpstr>
      <vt:lpstr>Непрерывное медицинское образование /  Непрерывное профессиональное развитие</vt:lpstr>
      <vt:lpstr>Презентация PowerPoint</vt:lpstr>
      <vt:lpstr>Презентация PowerPoint</vt:lpstr>
      <vt:lpstr>1. НЕПРЕРЫВНОСТЬ ОБРАЗОВАНИЯ</vt:lpstr>
      <vt:lpstr>2. ОБЕСПЕЧЕНИЕ КАЧЕСТВА НМО</vt:lpstr>
      <vt:lpstr>Главные требования к образовательным мероприятиям и материалам</vt:lpstr>
      <vt:lpstr>Параметры, рассматриваемые при аккредитации мероприятий</vt:lpstr>
      <vt:lpstr>Презентация PowerPoint</vt:lpstr>
      <vt:lpstr>Презентация PowerPoint</vt:lpstr>
      <vt:lpstr>Электронные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НЕЗАВИСИМОСТЬ </vt:lpstr>
      <vt:lpstr>4. РАЗЛИЧНЫЕ ВИДЫ ОБРАЗОВАТЕЛЬНОЙ АКТИВНОСТИ</vt:lpstr>
      <vt:lpstr>5. УЧЕТ И КОНТРОЛЬ </vt:lpstr>
      <vt:lpstr>edu.rosminzdrav.ru</vt:lpstr>
      <vt:lpstr>Презентация PowerPoint</vt:lpstr>
      <vt:lpstr>Презентация PowerPoint</vt:lpstr>
      <vt:lpstr>Презентация PowerPoint</vt:lpstr>
      <vt:lpstr>Презентация PowerPoint</vt:lpstr>
      <vt:lpstr>ВЫПОЛНЕНИЕ ИНДИВИДУАЛЬНОГО ПЛАНА</vt:lpstr>
      <vt:lpstr>ВЫПОЛНЕНИЕ ИНДИВИДУАЛЬНОГО ПЛАНА</vt:lpstr>
      <vt:lpstr>ВИДЫ ОБРАЗОВАТЕЛЬНОЙ АКТИВНОСТИ МПНКО</vt:lpstr>
      <vt:lpstr>Презентация PowerPoint</vt:lpstr>
      <vt:lpstr>sovetnmo.ru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Доктор для завтра</dc:title>
  <dc:creator>Zalim Balkizov</dc:creator>
  <cp:lastModifiedBy>Balkiz Zalim</cp:lastModifiedBy>
  <cp:revision>214</cp:revision>
  <dcterms:created xsi:type="dcterms:W3CDTF">2016-09-26T07:53:29Z</dcterms:created>
  <dcterms:modified xsi:type="dcterms:W3CDTF">2019-02-20T06:49:12Z</dcterms:modified>
</cp:coreProperties>
</file>