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731" r:id="rId2"/>
  </p:sldMasterIdLst>
  <p:notesMasterIdLst>
    <p:notesMasterId r:id="rId16"/>
  </p:notesMasterIdLst>
  <p:sldIdLst>
    <p:sldId id="402" r:id="rId3"/>
    <p:sldId id="686" r:id="rId4"/>
    <p:sldId id="403" r:id="rId5"/>
    <p:sldId id="404" r:id="rId6"/>
    <p:sldId id="407" r:id="rId7"/>
    <p:sldId id="409" r:id="rId8"/>
    <p:sldId id="411" r:id="rId9"/>
    <p:sldId id="412" r:id="rId10"/>
    <p:sldId id="549" r:id="rId11"/>
    <p:sldId id="685" r:id="rId12"/>
    <p:sldId id="687" r:id="rId13"/>
    <p:sldId id="688" r:id="rId14"/>
    <p:sldId id="683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64" autoAdjust="0"/>
    <p:restoredTop sz="94737" autoAdjust="0"/>
  </p:normalViewPr>
  <p:slideViewPr>
    <p:cSldViewPr>
      <p:cViewPr varScale="1">
        <p:scale>
          <a:sx n="109" d="100"/>
          <a:sy n="109" d="100"/>
        </p:scale>
        <p:origin x="135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62A302-B2D7-4A71-A799-88DDD8C99BC3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B613482-A70F-47C3-BE09-60484C957EB4}" type="pres">
      <dgm:prSet presAssocID="{BC62A302-B2D7-4A71-A799-88DDD8C99BC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64C0D2CE-C117-4DA3-A38E-C5A5148703BA}" type="presOf" srcId="{BC62A302-B2D7-4A71-A799-88DDD8C99BC3}" destId="{2B613482-A70F-47C3-BE09-60484C957EB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5CCC06A-23BB-41B0-A4DF-E04DE3E28268}" type="doc">
      <dgm:prSet loTypeId="urn:microsoft.com/office/officeart/2005/8/layout/hierarchy6" loCatId="hierarchy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90D490D1-9D29-4D99-A4C7-49F08D02FA28}">
      <dgm:prSet/>
      <dgm:spPr/>
      <dgm:t>
        <a:bodyPr/>
        <a:lstStyle/>
        <a:p>
          <a:pPr rtl="0"/>
          <a:r>
            <a:rPr lang="ru-RU" dirty="0" smtClean="0"/>
            <a:t>Два варианта организации учебного процесса с использованием дистанционного обучения </a:t>
          </a:r>
          <a:endParaRPr lang="ru-RU" dirty="0"/>
        </a:p>
      </dgm:t>
    </dgm:pt>
    <dgm:pt modelId="{5F40E7F0-5BFB-4C5B-B0CA-C3DBF0738B1B}" type="parTrans" cxnId="{8C1805FA-51A3-42E1-890F-8389EADD176F}">
      <dgm:prSet/>
      <dgm:spPr/>
      <dgm:t>
        <a:bodyPr/>
        <a:lstStyle/>
        <a:p>
          <a:endParaRPr lang="ru-RU"/>
        </a:p>
      </dgm:t>
    </dgm:pt>
    <dgm:pt modelId="{5C9F6E7B-7C0A-40F6-B14E-13B27FD1FA01}" type="sibTrans" cxnId="{8C1805FA-51A3-42E1-890F-8389EADD176F}">
      <dgm:prSet/>
      <dgm:spPr/>
      <dgm:t>
        <a:bodyPr/>
        <a:lstStyle/>
        <a:p>
          <a:endParaRPr lang="ru-RU"/>
        </a:p>
      </dgm:t>
    </dgm:pt>
    <dgm:pt modelId="{042EF065-4965-4B60-9453-3CFCD97E6C2E}">
      <dgm:prSet custT="1"/>
      <dgm:spPr/>
      <dgm:t>
        <a:bodyPr/>
        <a:lstStyle/>
        <a:p>
          <a:pPr rtl="0"/>
          <a:r>
            <a:rPr lang="ru-RU" sz="1000" dirty="0" smtClean="0"/>
            <a:t>удаленное обучение и очный контроль усвоения материалов циклов, когда слушатель, изучив цикл дистанционно, проходит итоговую аттестацию очно на кафедре судебной медицины ФУВ МОНИКИ</a:t>
          </a:r>
          <a:endParaRPr lang="ru-RU" sz="1000" dirty="0"/>
        </a:p>
      </dgm:t>
    </dgm:pt>
    <dgm:pt modelId="{BC40D636-BED9-4C0B-947B-1ACB04E6D3E4}" type="parTrans" cxnId="{95654C43-E951-4F6A-A94D-F0F972ECDD09}">
      <dgm:prSet/>
      <dgm:spPr/>
      <dgm:t>
        <a:bodyPr/>
        <a:lstStyle/>
        <a:p>
          <a:endParaRPr lang="ru-RU"/>
        </a:p>
      </dgm:t>
    </dgm:pt>
    <dgm:pt modelId="{A8E747EC-F744-4294-B24E-EB41F94FD02B}" type="sibTrans" cxnId="{95654C43-E951-4F6A-A94D-F0F972ECDD09}">
      <dgm:prSet/>
      <dgm:spPr/>
      <dgm:t>
        <a:bodyPr/>
        <a:lstStyle/>
        <a:p>
          <a:endParaRPr lang="ru-RU"/>
        </a:p>
      </dgm:t>
    </dgm:pt>
    <dgm:pt modelId="{AD6D2350-E44D-4B49-9DAD-7D33F6AF8031}">
      <dgm:prSet custT="1"/>
      <dgm:spPr/>
      <dgm:t>
        <a:bodyPr/>
        <a:lstStyle/>
        <a:p>
          <a:pPr rtl="0"/>
          <a:r>
            <a:rPr lang="ru-RU" sz="1000" dirty="0" smtClean="0"/>
            <a:t>очно- дистанционное обучение, когда часть учебных модулей цикла изучается дистанционно, а часть очно. В этом случае итоговая аттестация по циклу может проводиться как очно, так и дистанционно. </a:t>
          </a:r>
          <a:endParaRPr lang="ru-RU" sz="1000" dirty="0"/>
        </a:p>
      </dgm:t>
    </dgm:pt>
    <dgm:pt modelId="{2D647DA0-1A02-490F-B6E7-C1DAFC4C46E7}" type="parTrans" cxnId="{E7F0659D-AC35-4A09-B842-7EFD294C984A}">
      <dgm:prSet/>
      <dgm:spPr/>
      <dgm:t>
        <a:bodyPr/>
        <a:lstStyle/>
        <a:p>
          <a:endParaRPr lang="ru-RU"/>
        </a:p>
      </dgm:t>
    </dgm:pt>
    <dgm:pt modelId="{B0D62A85-24EA-498A-8876-1D1637948226}" type="sibTrans" cxnId="{E7F0659D-AC35-4A09-B842-7EFD294C984A}">
      <dgm:prSet/>
      <dgm:spPr/>
      <dgm:t>
        <a:bodyPr/>
        <a:lstStyle/>
        <a:p>
          <a:endParaRPr lang="ru-RU"/>
        </a:p>
      </dgm:t>
    </dgm:pt>
    <dgm:pt modelId="{B3853D5C-8768-4ED4-A108-E53538705CD0}" type="pres">
      <dgm:prSet presAssocID="{65CCC06A-23BB-41B0-A4DF-E04DE3E28268}" presName="mainComposite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51D2A9-326C-4517-8DAF-53A49724CA7E}" type="pres">
      <dgm:prSet presAssocID="{65CCC06A-23BB-41B0-A4DF-E04DE3E28268}" presName="hierFlow" presStyleCnt="0"/>
      <dgm:spPr/>
      <dgm:t>
        <a:bodyPr/>
        <a:lstStyle/>
        <a:p>
          <a:endParaRPr lang="ru-RU"/>
        </a:p>
      </dgm:t>
    </dgm:pt>
    <dgm:pt modelId="{5375D9F5-DAAD-47E5-B656-1EC5995E9D7B}" type="pres">
      <dgm:prSet presAssocID="{65CCC06A-23BB-41B0-A4DF-E04DE3E28268}" presName="firstBuf" presStyleCnt="0"/>
      <dgm:spPr/>
      <dgm:t>
        <a:bodyPr/>
        <a:lstStyle/>
        <a:p>
          <a:endParaRPr lang="ru-RU"/>
        </a:p>
      </dgm:t>
    </dgm:pt>
    <dgm:pt modelId="{0EB611F3-50CB-40B6-99CB-01C01EAE60D4}" type="pres">
      <dgm:prSet presAssocID="{65CCC06A-23BB-41B0-A4DF-E04DE3E28268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BB45327F-297A-439D-B35D-4AA779EE8937}" type="pres">
      <dgm:prSet presAssocID="{90D490D1-9D29-4D99-A4C7-49F08D02FA28}" presName="Name14" presStyleCnt="0"/>
      <dgm:spPr/>
      <dgm:t>
        <a:bodyPr/>
        <a:lstStyle/>
        <a:p>
          <a:endParaRPr lang="ru-RU"/>
        </a:p>
      </dgm:t>
    </dgm:pt>
    <dgm:pt modelId="{50045BF4-1DB3-4A42-94C5-46B6AABE72B8}" type="pres">
      <dgm:prSet presAssocID="{90D490D1-9D29-4D99-A4C7-49F08D02FA28}" presName="level1Shape" presStyleLbl="node0" presStyleIdx="0" presStyleCnt="1" custLinFactNeighborX="-91971" custLinFactNeighborY="-45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8DA1C9-362C-4534-A230-7BE16CCF192D}" type="pres">
      <dgm:prSet presAssocID="{90D490D1-9D29-4D99-A4C7-49F08D02FA28}" presName="hierChild2" presStyleCnt="0"/>
      <dgm:spPr/>
      <dgm:t>
        <a:bodyPr/>
        <a:lstStyle/>
        <a:p>
          <a:endParaRPr lang="ru-RU"/>
        </a:p>
      </dgm:t>
    </dgm:pt>
    <dgm:pt modelId="{4CE05D15-BF98-4DED-A4D0-081972D96A9C}" type="pres">
      <dgm:prSet presAssocID="{65CCC06A-23BB-41B0-A4DF-E04DE3E28268}" presName="bgShapesFlow" presStyleCnt="0"/>
      <dgm:spPr/>
      <dgm:t>
        <a:bodyPr/>
        <a:lstStyle/>
        <a:p>
          <a:endParaRPr lang="ru-RU"/>
        </a:p>
      </dgm:t>
    </dgm:pt>
    <dgm:pt modelId="{C0807419-4C91-44A5-BECE-C75C7928F6F2}" type="pres">
      <dgm:prSet presAssocID="{042EF065-4965-4B60-9453-3CFCD97E6C2E}" presName="rectComp" presStyleCnt="0"/>
      <dgm:spPr/>
      <dgm:t>
        <a:bodyPr/>
        <a:lstStyle/>
        <a:p>
          <a:endParaRPr lang="ru-RU"/>
        </a:p>
      </dgm:t>
    </dgm:pt>
    <dgm:pt modelId="{D1B50A6F-2C48-4CB4-AB5A-1CDC7850908C}" type="pres">
      <dgm:prSet presAssocID="{042EF065-4965-4B60-9453-3CFCD97E6C2E}" presName="bgRect" presStyleLbl="bgShp" presStyleIdx="0" presStyleCnt="2"/>
      <dgm:spPr/>
      <dgm:t>
        <a:bodyPr/>
        <a:lstStyle/>
        <a:p>
          <a:endParaRPr lang="ru-RU"/>
        </a:p>
      </dgm:t>
    </dgm:pt>
    <dgm:pt modelId="{55BAB785-E9FE-493B-9EDE-482B1F225818}" type="pres">
      <dgm:prSet presAssocID="{042EF065-4965-4B60-9453-3CFCD97E6C2E}" presName="bgRectTx" presStyleLbl="bgShp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DEA5A7-3C34-4212-8269-BC93CBB13566}" type="pres">
      <dgm:prSet presAssocID="{042EF065-4965-4B60-9453-3CFCD97E6C2E}" presName="spComp" presStyleCnt="0"/>
      <dgm:spPr/>
      <dgm:t>
        <a:bodyPr/>
        <a:lstStyle/>
        <a:p>
          <a:endParaRPr lang="ru-RU"/>
        </a:p>
      </dgm:t>
    </dgm:pt>
    <dgm:pt modelId="{7158EA9D-D4A3-40E1-932B-F1B44415C843}" type="pres">
      <dgm:prSet presAssocID="{042EF065-4965-4B60-9453-3CFCD97E6C2E}" presName="vSp" presStyleCnt="0"/>
      <dgm:spPr/>
      <dgm:t>
        <a:bodyPr/>
        <a:lstStyle/>
        <a:p>
          <a:endParaRPr lang="ru-RU"/>
        </a:p>
      </dgm:t>
    </dgm:pt>
    <dgm:pt modelId="{235920A8-1882-42C9-8F77-C8A352E2C22B}" type="pres">
      <dgm:prSet presAssocID="{AD6D2350-E44D-4B49-9DAD-7D33F6AF8031}" presName="rectComp" presStyleCnt="0"/>
      <dgm:spPr/>
      <dgm:t>
        <a:bodyPr/>
        <a:lstStyle/>
        <a:p>
          <a:endParaRPr lang="ru-RU"/>
        </a:p>
      </dgm:t>
    </dgm:pt>
    <dgm:pt modelId="{502E83A1-D4B4-4E0E-B9EC-6297E541C1B7}" type="pres">
      <dgm:prSet presAssocID="{AD6D2350-E44D-4B49-9DAD-7D33F6AF8031}" presName="bgRect" presStyleLbl="bgShp" presStyleIdx="1" presStyleCnt="2"/>
      <dgm:spPr/>
      <dgm:t>
        <a:bodyPr/>
        <a:lstStyle/>
        <a:p>
          <a:endParaRPr lang="ru-RU"/>
        </a:p>
      </dgm:t>
    </dgm:pt>
    <dgm:pt modelId="{7086E9E1-78AF-44A2-9449-9CC912A7A4F9}" type="pres">
      <dgm:prSet presAssocID="{AD6D2350-E44D-4B49-9DAD-7D33F6AF8031}" presName="bgRectTx" presStyleLbl="bgShp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480EE1-8673-4007-9B38-771FB2098CAB}" type="presOf" srcId="{AD6D2350-E44D-4B49-9DAD-7D33F6AF8031}" destId="{502E83A1-D4B4-4E0E-B9EC-6297E541C1B7}" srcOrd="0" destOrd="0" presId="urn:microsoft.com/office/officeart/2005/8/layout/hierarchy6"/>
    <dgm:cxn modelId="{42374317-AEC8-4F20-886A-2215FFA44B17}" type="presOf" srcId="{AD6D2350-E44D-4B49-9DAD-7D33F6AF8031}" destId="{7086E9E1-78AF-44A2-9449-9CC912A7A4F9}" srcOrd="1" destOrd="0" presId="urn:microsoft.com/office/officeart/2005/8/layout/hierarchy6"/>
    <dgm:cxn modelId="{E7F0659D-AC35-4A09-B842-7EFD294C984A}" srcId="{65CCC06A-23BB-41B0-A4DF-E04DE3E28268}" destId="{AD6D2350-E44D-4B49-9DAD-7D33F6AF8031}" srcOrd="2" destOrd="0" parTransId="{2D647DA0-1A02-490F-B6E7-C1DAFC4C46E7}" sibTransId="{B0D62A85-24EA-498A-8876-1D1637948226}"/>
    <dgm:cxn modelId="{E1DD7C91-ACDE-498A-A68B-3790D94DB726}" type="presOf" srcId="{90D490D1-9D29-4D99-A4C7-49F08D02FA28}" destId="{50045BF4-1DB3-4A42-94C5-46B6AABE72B8}" srcOrd="0" destOrd="0" presId="urn:microsoft.com/office/officeart/2005/8/layout/hierarchy6"/>
    <dgm:cxn modelId="{4D3C6E33-27BB-4A34-9B3D-0D0B0C5938E3}" type="presOf" srcId="{65CCC06A-23BB-41B0-A4DF-E04DE3E28268}" destId="{B3853D5C-8768-4ED4-A108-E53538705CD0}" srcOrd="0" destOrd="0" presId="urn:microsoft.com/office/officeart/2005/8/layout/hierarchy6"/>
    <dgm:cxn modelId="{95654C43-E951-4F6A-A94D-F0F972ECDD09}" srcId="{65CCC06A-23BB-41B0-A4DF-E04DE3E28268}" destId="{042EF065-4965-4B60-9453-3CFCD97E6C2E}" srcOrd="1" destOrd="0" parTransId="{BC40D636-BED9-4C0B-947B-1ACB04E6D3E4}" sibTransId="{A8E747EC-F744-4294-B24E-EB41F94FD02B}"/>
    <dgm:cxn modelId="{964D5740-9A80-46F8-A2B2-3F06FDB56967}" type="presOf" srcId="{042EF065-4965-4B60-9453-3CFCD97E6C2E}" destId="{D1B50A6F-2C48-4CB4-AB5A-1CDC7850908C}" srcOrd="0" destOrd="0" presId="urn:microsoft.com/office/officeart/2005/8/layout/hierarchy6"/>
    <dgm:cxn modelId="{3716192F-99D3-4E6C-99D9-17122B76FAE9}" type="presOf" srcId="{042EF065-4965-4B60-9453-3CFCD97E6C2E}" destId="{55BAB785-E9FE-493B-9EDE-482B1F225818}" srcOrd="1" destOrd="0" presId="urn:microsoft.com/office/officeart/2005/8/layout/hierarchy6"/>
    <dgm:cxn modelId="{8C1805FA-51A3-42E1-890F-8389EADD176F}" srcId="{65CCC06A-23BB-41B0-A4DF-E04DE3E28268}" destId="{90D490D1-9D29-4D99-A4C7-49F08D02FA28}" srcOrd="0" destOrd="0" parTransId="{5F40E7F0-5BFB-4C5B-B0CA-C3DBF0738B1B}" sibTransId="{5C9F6E7B-7C0A-40F6-B14E-13B27FD1FA01}"/>
    <dgm:cxn modelId="{85BB4B6D-5756-497E-A111-AB9672E2BEBE}" type="presParOf" srcId="{B3853D5C-8768-4ED4-A108-E53538705CD0}" destId="{0B51D2A9-326C-4517-8DAF-53A49724CA7E}" srcOrd="0" destOrd="0" presId="urn:microsoft.com/office/officeart/2005/8/layout/hierarchy6"/>
    <dgm:cxn modelId="{1297966F-7461-4B21-85C0-BA32F36D54BD}" type="presParOf" srcId="{0B51D2A9-326C-4517-8DAF-53A49724CA7E}" destId="{5375D9F5-DAAD-47E5-B656-1EC5995E9D7B}" srcOrd="0" destOrd="0" presId="urn:microsoft.com/office/officeart/2005/8/layout/hierarchy6"/>
    <dgm:cxn modelId="{69A05EC2-C32C-4F97-A666-4A4DC27A2031}" type="presParOf" srcId="{0B51D2A9-326C-4517-8DAF-53A49724CA7E}" destId="{0EB611F3-50CB-40B6-99CB-01C01EAE60D4}" srcOrd="1" destOrd="0" presId="urn:microsoft.com/office/officeart/2005/8/layout/hierarchy6"/>
    <dgm:cxn modelId="{1869AC7D-28AC-42F7-8DAD-434AACAD18D5}" type="presParOf" srcId="{0EB611F3-50CB-40B6-99CB-01C01EAE60D4}" destId="{BB45327F-297A-439D-B35D-4AA779EE8937}" srcOrd="0" destOrd="0" presId="urn:microsoft.com/office/officeart/2005/8/layout/hierarchy6"/>
    <dgm:cxn modelId="{0B2B2C63-A37B-4383-82B0-EF1C74EB9C02}" type="presParOf" srcId="{BB45327F-297A-439D-B35D-4AA779EE8937}" destId="{50045BF4-1DB3-4A42-94C5-46B6AABE72B8}" srcOrd="0" destOrd="0" presId="urn:microsoft.com/office/officeart/2005/8/layout/hierarchy6"/>
    <dgm:cxn modelId="{CDCF58C3-AB0C-4616-9A21-62AD959368AD}" type="presParOf" srcId="{BB45327F-297A-439D-B35D-4AA779EE8937}" destId="{5C8DA1C9-362C-4534-A230-7BE16CCF192D}" srcOrd="1" destOrd="0" presId="urn:microsoft.com/office/officeart/2005/8/layout/hierarchy6"/>
    <dgm:cxn modelId="{291CD89D-570E-4F3C-AA2A-8E5E7B7BBADE}" type="presParOf" srcId="{B3853D5C-8768-4ED4-A108-E53538705CD0}" destId="{4CE05D15-BF98-4DED-A4D0-081972D96A9C}" srcOrd="1" destOrd="0" presId="urn:microsoft.com/office/officeart/2005/8/layout/hierarchy6"/>
    <dgm:cxn modelId="{C86D905D-A145-4690-A85C-090FA476BE7C}" type="presParOf" srcId="{4CE05D15-BF98-4DED-A4D0-081972D96A9C}" destId="{C0807419-4C91-44A5-BECE-C75C7928F6F2}" srcOrd="0" destOrd="0" presId="urn:microsoft.com/office/officeart/2005/8/layout/hierarchy6"/>
    <dgm:cxn modelId="{734A1378-6F0B-4965-A50A-E66334079F5C}" type="presParOf" srcId="{C0807419-4C91-44A5-BECE-C75C7928F6F2}" destId="{D1B50A6F-2C48-4CB4-AB5A-1CDC7850908C}" srcOrd="0" destOrd="0" presId="urn:microsoft.com/office/officeart/2005/8/layout/hierarchy6"/>
    <dgm:cxn modelId="{169B62E0-969C-4125-BD81-2A8C8C67DEEE}" type="presParOf" srcId="{C0807419-4C91-44A5-BECE-C75C7928F6F2}" destId="{55BAB785-E9FE-493B-9EDE-482B1F225818}" srcOrd="1" destOrd="0" presId="urn:microsoft.com/office/officeart/2005/8/layout/hierarchy6"/>
    <dgm:cxn modelId="{4246F3C4-03C9-4604-AE85-C80277578EBF}" type="presParOf" srcId="{4CE05D15-BF98-4DED-A4D0-081972D96A9C}" destId="{0EDEA5A7-3C34-4212-8269-BC93CBB13566}" srcOrd="1" destOrd="0" presId="urn:microsoft.com/office/officeart/2005/8/layout/hierarchy6"/>
    <dgm:cxn modelId="{16A87D13-2469-4548-A583-EFCFB67CFE74}" type="presParOf" srcId="{0EDEA5A7-3C34-4212-8269-BC93CBB13566}" destId="{7158EA9D-D4A3-40E1-932B-F1B44415C843}" srcOrd="0" destOrd="0" presId="urn:microsoft.com/office/officeart/2005/8/layout/hierarchy6"/>
    <dgm:cxn modelId="{38ADF2A3-C3E9-4F6B-9396-7172B3B4D13E}" type="presParOf" srcId="{4CE05D15-BF98-4DED-A4D0-081972D96A9C}" destId="{235920A8-1882-42C9-8F77-C8A352E2C22B}" srcOrd="2" destOrd="0" presId="urn:microsoft.com/office/officeart/2005/8/layout/hierarchy6"/>
    <dgm:cxn modelId="{F6643458-6CC0-44DE-92AB-C7D249C226E1}" type="presParOf" srcId="{235920A8-1882-42C9-8F77-C8A352E2C22B}" destId="{502E83A1-D4B4-4E0E-B9EC-6297E541C1B7}" srcOrd="0" destOrd="0" presId="urn:microsoft.com/office/officeart/2005/8/layout/hierarchy6"/>
    <dgm:cxn modelId="{623FEC19-AA0D-495C-B5C1-C0CAF2EF4961}" type="presParOf" srcId="{235920A8-1882-42C9-8F77-C8A352E2C22B}" destId="{7086E9E1-78AF-44A2-9449-9CC912A7A4F9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3E4F62D-9951-46C7-9CC6-508FA5C1C28F}" type="doc">
      <dgm:prSet loTypeId="urn:microsoft.com/office/officeart/2005/8/layout/target3" loCatId="relationship" qsTypeId="urn:microsoft.com/office/officeart/2005/8/quickstyle/3d4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EAFA58C2-5F56-4663-A468-61AD4B34C539}">
      <dgm:prSet/>
      <dgm:spPr/>
      <dgm:t>
        <a:bodyPr/>
        <a:lstStyle/>
        <a:p>
          <a:pPr rtl="0"/>
          <a:r>
            <a:rPr lang="ru-RU" dirty="0" smtClean="0"/>
            <a:t>При организации дистанционного обучения мы склоняемся к интеграции очной и дистанционной форм обучения, чтобы иметь возможность проконтролировать уровень осознания учебного материала слушателями, дать пояснения при работе с материалом, т. к. большинство из них привыкли к традиционной подаче материала.</a:t>
          </a:r>
          <a:endParaRPr lang="ru-RU" dirty="0"/>
        </a:p>
      </dgm:t>
    </dgm:pt>
    <dgm:pt modelId="{56A559B1-13B8-462A-9EFB-1A6BEEB94A21}" type="parTrans" cxnId="{5B20BACF-AA01-4144-93AD-DFC13B12AB54}">
      <dgm:prSet/>
      <dgm:spPr/>
      <dgm:t>
        <a:bodyPr/>
        <a:lstStyle/>
        <a:p>
          <a:endParaRPr lang="ru-RU"/>
        </a:p>
      </dgm:t>
    </dgm:pt>
    <dgm:pt modelId="{7196EE68-5310-435E-AF58-BDABAE58B191}" type="sibTrans" cxnId="{5B20BACF-AA01-4144-93AD-DFC13B12AB54}">
      <dgm:prSet/>
      <dgm:spPr/>
      <dgm:t>
        <a:bodyPr/>
        <a:lstStyle/>
        <a:p>
          <a:endParaRPr lang="ru-RU"/>
        </a:p>
      </dgm:t>
    </dgm:pt>
    <dgm:pt modelId="{C9515A53-2AB0-46FA-97FF-E81A765C3AC0}">
      <dgm:prSet/>
      <dgm:spPr/>
      <dgm:t>
        <a:bodyPr/>
        <a:lstStyle/>
        <a:p>
          <a:pPr rtl="0"/>
          <a:r>
            <a:rPr lang="ru-RU" smtClean="0"/>
            <a:t>Формы проведения итоговой аттестации, а также критерии оценивания определяются разработчиками дистанционного курса. </a:t>
          </a:r>
          <a:endParaRPr lang="ru-RU"/>
        </a:p>
      </dgm:t>
    </dgm:pt>
    <dgm:pt modelId="{6D5397D7-B8A9-4E2A-B7AE-CD4A1D68E67F}" type="parTrans" cxnId="{6618089F-69F5-48B3-AD24-09C9F3BDC01A}">
      <dgm:prSet/>
      <dgm:spPr/>
      <dgm:t>
        <a:bodyPr/>
        <a:lstStyle/>
        <a:p>
          <a:endParaRPr lang="ru-RU"/>
        </a:p>
      </dgm:t>
    </dgm:pt>
    <dgm:pt modelId="{A86BA9CC-A86D-404E-AF84-1EE13FD69EBD}" type="sibTrans" cxnId="{6618089F-69F5-48B3-AD24-09C9F3BDC01A}">
      <dgm:prSet/>
      <dgm:spPr/>
      <dgm:t>
        <a:bodyPr/>
        <a:lstStyle/>
        <a:p>
          <a:endParaRPr lang="ru-RU"/>
        </a:p>
      </dgm:t>
    </dgm:pt>
    <dgm:pt modelId="{2A938222-70DF-4D90-9E8D-E8FC2EF1EFC2}">
      <dgm:prSet/>
      <dgm:spPr/>
      <dgm:t>
        <a:bodyPr/>
        <a:lstStyle/>
        <a:p>
          <a:pPr rtl="0"/>
          <a:r>
            <a:rPr lang="ru-RU" smtClean="0"/>
            <a:t>Положительные результаты итоговой аттестации, независимо от формы ее проведения, являются основанием для выдачи документа о повышении квалификации установленного образца. </a:t>
          </a:r>
          <a:endParaRPr lang="ru-RU"/>
        </a:p>
      </dgm:t>
    </dgm:pt>
    <dgm:pt modelId="{223DB64F-DB60-434A-97FB-C1F2FE279A26}" type="parTrans" cxnId="{D1CAF1EE-FD24-4D6B-8ED2-3FE9AF14DBF9}">
      <dgm:prSet/>
      <dgm:spPr/>
      <dgm:t>
        <a:bodyPr/>
        <a:lstStyle/>
        <a:p>
          <a:endParaRPr lang="ru-RU"/>
        </a:p>
      </dgm:t>
    </dgm:pt>
    <dgm:pt modelId="{1DB5A72C-7EA6-4402-8173-C14ADC0C687B}" type="sibTrans" cxnId="{D1CAF1EE-FD24-4D6B-8ED2-3FE9AF14DBF9}">
      <dgm:prSet/>
      <dgm:spPr/>
      <dgm:t>
        <a:bodyPr/>
        <a:lstStyle/>
        <a:p>
          <a:endParaRPr lang="ru-RU"/>
        </a:p>
      </dgm:t>
    </dgm:pt>
    <dgm:pt modelId="{46B9BC08-427C-41BA-8638-325D49BEEAE9}" type="pres">
      <dgm:prSet presAssocID="{E3E4F62D-9951-46C7-9CC6-508FA5C1C28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F2786C-A45D-47C2-AE1C-93BDB29C9D66}" type="pres">
      <dgm:prSet presAssocID="{EAFA58C2-5F56-4663-A468-61AD4B34C539}" presName="circle1" presStyleLbl="node1" presStyleIdx="0" presStyleCnt="3"/>
      <dgm:spPr/>
      <dgm:t>
        <a:bodyPr/>
        <a:lstStyle/>
        <a:p>
          <a:endParaRPr lang="ru-RU"/>
        </a:p>
      </dgm:t>
    </dgm:pt>
    <dgm:pt modelId="{72453FC7-CA85-4156-97D0-EF2769BFCFD5}" type="pres">
      <dgm:prSet presAssocID="{EAFA58C2-5F56-4663-A468-61AD4B34C539}" presName="space" presStyleCnt="0"/>
      <dgm:spPr/>
      <dgm:t>
        <a:bodyPr/>
        <a:lstStyle/>
        <a:p>
          <a:endParaRPr lang="ru-RU"/>
        </a:p>
      </dgm:t>
    </dgm:pt>
    <dgm:pt modelId="{621E5EF2-F5E8-4DF7-AE7C-32DABE155143}" type="pres">
      <dgm:prSet presAssocID="{EAFA58C2-5F56-4663-A468-61AD4B34C539}" presName="rect1" presStyleLbl="alignAcc1" presStyleIdx="0" presStyleCnt="3" custScaleX="100000"/>
      <dgm:spPr/>
      <dgm:t>
        <a:bodyPr/>
        <a:lstStyle/>
        <a:p>
          <a:endParaRPr lang="ru-RU"/>
        </a:p>
      </dgm:t>
    </dgm:pt>
    <dgm:pt modelId="{8D89F597-2D79-42E1-95C5-488BF423AD5F}" type="pres">
      <dgm:prSet presAssocID="{C9515A53-2AB0-46FA-97FF-E81A765C3AC0}" presName="vertSpace2" presStyleLbl="node1" presStyleIdx="0" presStyleCnt="3"/>
      <dgm:spPr/>
      <dgm:t>
        <a:bodyPr/>
        <a:lstStyle/>
        <a:p>
          <a:endParaRPr lang="ru-RU"/>
        </a:p>
      </dgm:t>
    </dgm:pt>
    <dgm:pt modelId="{65B1D48F-BE69-4C7F-97C4-F1283CFB7DC7}" type="pres">
      <dgm:prSet presAssocID="{C9515A53-2AB0-46FA-97FF-E81A765C3AC0}" presName="circle2" presStyleLbl="node1" presStyleIdx="1" presStyleCnt="3"/>
      <dgm:spPr/>
      <dgm:t>
        <a:bodyPr/>
        <a:lstStyle/>
        <a:p>
          <a:endParaRPr lang="ru-RU"/>
        </a:p>
      </dgm:t>
    </dgm:pt>
    <dgm:pt modelId="{FAD0DB4F-C88C-456C-8C07-DEBDCB860555}" type="pres">
      <dgm:prSet presAssocID="{C9515A53-2AB0-46FA-97FF-E81A765C3AC0}" presName="rect2" presStyleLbl="alignAcc1" presStyleIdx="1" presStyleCnt="3"/>
      <dgm:spPr/>
      <dgm:t>
        <a:bodyPr/>
        <a:lstStyle/>
        <a:p>
          <a:endParaRPr lang="ru-RU"/>
        </a:p>
      </dgm:t>
    </dgm:pt>
    <dgm:pt modelId="{B3996DD1-B4FC-4999-82C6-BEB04540E683}" type="pres">
      <dgm:prSet presAssocID="{2A938222-70DF-4D90-9E8D-E8FC2EF1EFC2}" presName="vertSpace3" presStyleLbl="node1" presStyleIdx="1" presStyleCnt="3"/>
      <dgm:spPr/>
      <dgm:t>
        <a:bodyPr/>
        <a:lstStyle/>
        <a:p>
          <a:endParaRPr lang="ru-RU"/>
        </a:p>
      </dgm:t>
    </dgm:pt>
    <dgm:pt modelId="{368FA3EA-C043-4789-B774-758D8230088E}" type="pres">
      <dgm:prSet presAssocID="{2A938222-70DF-4D90-9E8D-E8FC2EF1EFC2}" presName="circle3" presStyleLbl="node1" presStyleIdx="2" presStyleCnt="3"/>
      <dgm:spPr/>
      <dgm:t>
        <a:bodyPr/>
        <a:lstStyle/>
        <a:p>
          <a:endParaRPr lang="ru-RU"/>
        </a:p>
      </dgm:t>
    </dgm:pt>
    <dgm:pt modelId="{FFE0DE0C-55BD-46A1-91F2-ECBD429F1CF8}" type="pres">
      <dgm:prSet presAssocID="{2A938222-70DF-4D90-9E8D-E8FC2EF1EFC2}" presName="rect3" presStyleLbl="alignAcc1" presStyleIdx="2" presStyleCnt="3"/>
      <dgm:spPr/>
      <dgm:t>
        <a:bodyPr/>
        <a:lstStyle/>
        <a:p>
          <a:endParaRPr lang="ru-RU"/>
        </a:p>
      </dgm:t>
    </dgm:pt>
    <dgm:pt modelId="{80ECF640-9D2B-4D16-8AA5-65350DE2E8FA}" type="pres">
      <dgm:prSet presAssocID="{EAFA58C2-5F56-4663-A468-61AD4B34C539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C9E4E9-A426-4145-AFB6-03434F661424}" type="pres">
      <dgm:prSet presAssocID="{C9515A53-2AB0-46FA-97FF-E81A765C3AC0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B9A642-2770-48E8-8DE6-BD157640BAE6}" type="pres">
      <dgm:prSet presAssocID="{2A938222-70DF-4D90-9E8D-E8FC2EF1EFC2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52B39-2998-48E6-A6C1-C22225284240}" type="presOf" srcId="{C9515A53-2AB0-46FA-97FF-E81A765C3AC0}" destId="{ACC9E4E9-A426-4145-AFB6-03434F661424}" srcOrd="1" destOrd="0" presId="urn:microsoft.com/office/officeart/2005/8/layout/target3"/>
    <dgm:cxn modelId="{5B20BACF-AA01-4144-93AD-DFC13B12AB54}" srcId="{E3E4F62D-9951-46C7-9CC6-508FA5C1C28F}" destId="{EAFA58C2-5F56-4663-A468-61AD4B34C539}" srcOrd="0" destOrd="0" parTransId="{56A559B1-13B8-462A-9EFB-1A6BEEB94A21}" sibTransId="{7196EE68-5310-435E-AF58-BDABAE58B191}"/>
    <dgm:cxn modelId="{D1CAF1EE-FD24-4D6B-8ED2-3FE9AF14DBF9}" srcId="{E3E4F62D-9951-46C7-9CC6-508FA5C1C28F}" destId="{2A938222-70DF-4D90-9E8D-E8FC2EF1EFC2}" srcOrd="2" destOrd="0" parTransId="{223DB64F-DB60-434A-97FB-C1F2FE279A26}" sibTransId="{1DB5A72C-7EA6-4402-8173-C14ADC0C687B}"/>
    <dgm:cxn modelId="{2F793001-1BB9-451F-83F9-C10C62FC14A9}" type="presOf" srcId="{EAFA58C2-5F56-4663-A468-61AD4B34C539}" destId="{621E5EF2-F5E8-4DF7-AE7C-32DABE155143}" srcOrd="0" destOrd="0" presId="urn:microsoft.com/office/officeart/2005/8/layout/target3"/>
    <dgm:cxn modelId="{92C3D83B-5A28-4760-A025-42315674CA71}" type="presOf" srcId="{EAFA58C2-5F56-4663-A468-61AD4B34C539}" destId="{80ECF640-9D2B-4D16-8AA5-65350DE2E8FA}" srcOrd="1" destOrd="0" presId="urn:microsoft.com/office/officeart/2005/8/layout/target3"/>
    <dgm:cxn modelId="{6618089F-69F5-48B3-AD24-09C9F3BDC01A}" srcId="{E3E4F62D-9951-46C7-9CC6-508FA5C1C28F}" destId="{C9515A53-2AB0-46FA-97FF-E81A765C3AC0}" srcOrd="1" destOrd="0" parTransId="{6D5397D7-B8A9-4E2A-B7AE-CD4A1D68E67F}" sibTransId="{A86BA9CC-A86D-404E-AF84-1EE13FD69EBD}"/>
    <dgm:cxn modelId="{BBD94592-034B-4D88-A0C1-45D47707CBC5}" type="presOf" srcId="{C9515A53-2AB0-46FA-97FF-E81A765C3AC0}" destId="{FAD0DB4F-C88C-456C-8C07-DEBDCB860555}" srcOrd="0" destOrd="0" presId="urn:microsoft.com/office/officeart/2005/8/layout/target3"/>
    <dgm:cxn modelId="{E02FD1C8-13E9-4AE3-825C-F101F612FE55}" type="presOf" srcId="{E3E4F62D-9951-46C7-9CC6-508FA5C1C28F}" destId="{46B9BC08-427C-41BA-8638-325D49BEEAE9}" srcOrd="0" destOrd="0" presId="urn:microsoft.com/office/officeart/2005/8/layout/target3"/>
    <dgm:cxn modelId="{B2A6E2D6-F1B3-416C-BE35-2452A9E9D02D}" type="presOf" srcId="{2A938222-70DF-4D90-9E8D-E8FC2EF1EFC2}" destId="{FFE0DE0C-55BD-46A1-91F2-ECBD429F1CF8}" srcOrd="0" destOrd="0" presId="urn:microsoft.com/office/officeart/2005/8/layout/target3"/>
    <dgm:cxn modelId="{50C125C5-7EC2-486C-B52B-55678BCE5449}" type="presOf" srcId="{2A938222-70DF-4D90-9E8D-E8FC2EF1EFC2}" destId="{7CB9A642-2770-48E8-8DE6-BD157640BAE6}" srcOrd="1" destOrd="0" presId="urn:microsoft.com/office/officeart/2005/8/layout/target3"/>
    <dgm:cxn modelId="{162A11E0-7FA2-42C9-845E-5CE50625C0D4}" type="presParOf" srcId="{46B9BC08-427C-41BA-8638-325D49BEEAE9}" destId="{48F2786C-A45D-47C2-AE1C-93BDB29C9D66}" srcOrd="0" destOrd="0" presId="urn:microsoft.com/office/officeart/2005/8/layout/target3"/>
    <dgm:cxn modelId="{258A7FEC-58FE-445E-A053-E79973ACB134}" type="presParOf" srcId="{46B9BC08-427C-41BA-8638-325D49BEEAE9}" destId="{72453FC7-CA85-4156-97D0-EF2769BFCFD5}" srcOrd="1" destOrd="0" presId="urn:microsoft.com/office/officeart/2005/8/layout/target3"/>
    <dgm:cxn modelId="{544AC4F1-0DEB-4735-BBC0-1CD92717D757}" type="presParOf" srcId="{46B9BC08-427C-41BA-8638-325D49BEEAE9}" destId="{621E5EF2-F5E8-4DF7-AE7C-32DABE155143}" srcOrd="2" destOrd="0" presId="urn:microsoft.com/office/officeart/2005/8/layout/target3"/>
    <dgm:cxn modelId="{A3056930-1141-4D6A-91C0-4E192006C89F}" type="presParOf" srcId="{46B9BC08-427C-41BA-8638-325D49BEEAE9}" destId="{8D89F597-2D79-42E1-95C5-488BF423AD5F}" srcOrd="3" destOrd="0" presId="urn:microsoft.com/office/officeart/2005/8/layout/target3"/>
    <dgm:cxn modelId="{4A276D9C-FC29-4E08-B3DF-6F4969EE2FF9}" type="presParOf" srcId="{46B9BC08-427C-41BA-8638-325D49BEEAE9}" destId="{65B1D48F-BE69-4C7F-97C4-F1283CFB7DC7}" srcOrd="4" destOrd="0" presId="urn:microsoft.com/office/officeart/2005/8/layout/target3"/>
    <dgm:cxn modelId="{A3950CD1-7DAF-466F-B467-4EC22961133C}" type="presParOf" srcId="{46B9BC08-427C-41BA-8638-325D49BEEAE9}" destId="{FAD0DB4F-C88C-456C-8C07-DEBDCB860555}" srcOrd="5" destOrd="0" presId="urn:microsoft.com/office/officeart/2005/8/layout/target3"/>
    <dgm:cxn modelId="{9EC30F92-7AEF-4BC4-89EA-A16B64450C6F}" type="presParOf" srcId="{46B9BC08-427C-41BA-8638-325D49BEEAE9}" destId="{B3996DD1-B4FC-4999-82C6-BEB04540E683}" srcOrd="6" destOrd="0" presId="urn:microsoft.com/office/officeart/2005/8/layout/target3"/>
    <dgm:cxn modelId="{B49F2E3E-A498-43DC-AEA4-212D51E1D2B2}" type="presParOf" srcId="{46B9BC08-427C-41BA-8638-325D49BEEAE9}" destId="{368FA3EA-C043-4789-B774-758D8230088E}" srcOrd="7" destOrd="0" presId="urn:microsoft.com/office/officeart/2005/8/layout/target3"/>
    <dgm:cxn modelId="{065148AE-2C92-49CC-8195-94FFBD5C2160}" type="presParOf" srcId="{46B9BC08-427C-41BA-8638-325D49BEEAE9}" destId="{FFE0DE0C-55BD-46A1-91F2-ECBD429F1CF8}" srcOrd="8" destOrd="0" presId="urn:microsoft.com/office/officeart/2005/8/layout/target3"/>
    <dgm:cxn modelId="{D2EE6941-940A-4561-80A4-EE1E6B43B35B}" type="presParOf" srcId="{46B9BC08-427C-41BA-8638-325D49BEEAE9}" destId="{80ECF640-9D2B-4D16-8AA5-65350DE2E8FA}" srcOrd="9" destOrd="0" presId="urn:microsoft.com/office/officeart/2005/8/layout/target3"/>
    <dgm:cxn modelId="{1EC04738-2C28-4A57-B5DA-10882E909767}" type="presParOf" srcId="{46B9BC08-427C-41BA-8638-325D49BEEAE9}" destId="{ACC9E4E9-A426-4145-AFB6-03434F661424}" srcOrd="10" destOrd="0" presId="urn:microsoft.com/office/officeart/2005/8/layout/target3"/>
    <dgm:cxn modelId="{398D6CF0-D148-4962-A10B-3FE1184D9909}" type="presParOf" srcId="{46B9BC08-427C-41BA-8638-325D49BEEAE9}" destId="{7CB9A642-2770-48E8-8DE6-BD157640BAE6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CD42EB6-1669-47BE-9457-C6773EA10B67}" type="doc">
      <dgm:prSet loTypeId="urn:microsoft.com/office/officeart/2008/layout/LinedList" loCatId="list" qsTypeId="urn:microsoft.com/office/officeart/2005/8/quickstyle/simple1" qsCatId="simple" csTypeId="urn:microsoft.com/office/officeart/2005/8/colors/accent1_1" csCatId="accent1"/>
      <dgm:spPr/>
      <dgm:t>
        <a:bodyPr/>
        <a:lstStyle/>
        <a:p>
          <a:endParaRPr lang="ru-RU"/>
        </a:p>
      </dgm:t>
    </dgm:pt>
    <dgm:pt modelId="{36FD36A0-7480-417D-BEDA-F04041CF628D}">
      <dgm:prSet custT="1"/>
      <dgm:spPr/>
      <dgm:t>
        <a:bodyPr/>
        <a:lstStyle/>
        <a:p>
          <a:pPr algn="ctr" rtl="0"/>
          <a:r>
            <a:rPr lang="ru-RU" sz="1800" dirty="0" smtClean="0"/>
            <a:t>В состав кейсов по циклу будут включены: </a:t>
          </a:r>
          <a:endParaRPr lang="ru-RU" sz="1800" dirty="0"/>
        </a:p>
      </dgm:t>
    </dgm:pt>
    <dgm:pt modelId="{699EBE57-C776-4709-BB2D-7BA451D15930}" type="parTrans" cxnId="{45889240-4C6C-490B-8DBF-FCC0C2887EA6}">
      <dgm:prSet/>
      <dgm:spPr/>
      <dgm:t>
        <a:bodyPr/>
        <a:lstStyle/>
        <a:p>
          <a:endParaRPr lang="ru-RU"/>
        </a:p>
      </dgm:t>
    </dgm:pt>
    <dgm:pt modelId="{EDBE07EA-1B73-4BEB-843A-6DB902FC2A2A}" type="sibTrans" cxnId="{45889240-4C6C-490B-8DBF-FCC0C2887EA6}">
      <dgm:prSet/>
      <dgm:spPr/>
      <dgm:t>
        <a:bodyPr/>
        <a:lstStyle/>
        <a:p>
          <a:endParaRPr lang="ru-RU"/>
        </a:p>
      </dgm:t>
    </dgm:pt>
    <dgm:pt modelId="{79A5402F-C31C-4D74-B084-ECC554AA4A46}">
      <dgm:prSet/>
      <dgm:spPr/>
      <dgm:t>
        <a:bodyPr/>
        <a:lstStyle/>
        <a:p>
          <a:pPr rtl="0"/>
          <a:r>
            <a:rPr lang="ru-RU" dirty="0" smtClean="0"/>
            <a:t>дополнительная профессиональная программа цикла, </a:t>
          </a:r>
          <a:endParaRPr lang="ru-RU" dirty="0"/>
        </a:p>
      </dgm:t>
    </dgm:pt>
    <dgm:pt modelId="{7FE09C8B-7B2E-406B-8523-D2781894801A}" type="parTrans" cxnId="{11137F25-B024-4A26-86D1-140FBC46368F}">
      <dgm:prSet/>
      <dgm:spPr/>
      <dgm:t>
        <a:bodyPr/>
        <a:lstStyle/>
        <a:p>
          <a:endParaRPr lang="ru-RU"/>
        </a:p>
      </dgm:t>
    </dgm:pt>
    <dgm:pt modelId="{03FAE54E-7017-49FB-875E-9E7838B202E3}" type="sibTrans" cxnId="{11137F25-B024-4A26-86D1-140FBC46368F}">
      <dgm:prSet/>
      <dgm:spPr/>
      <dgm:t>
        <a:bodyPr/>
        <a:lstStyle/>
        <a:p>
          <a:endParaRPr lang="ru-RU"/>
        </a:p>
      </dgm:t>
    </dgm:pt>
    <dgm:pt modelId="{D05ABD46-6B19-4E32-B4C6-39E7F3E1E7B9}">
      <dgm:prSet/>
      <dgm:spPr/>
      <dgm:t>
        <a:bodyPr/>
        <a:lstStyle/>
        <a:p>
          <a:pPr rtl="0"/>
          <a:r>
            <a:rPr lang="ru-RU" smtClean="0"/>
            <a:t>учебный план, </a:t>
          </a:r>
          <a:endParaRPr lang="ru-RU"/>
        </a:p>
      </dgm:t>
    </dgm:pt>
    <dgm:pt modelId="{E2C0B4BF-8A50-4655-9716-B51F0D00B585}" type="parTrans" cxnId="{19B31216-C00E-4E8C-A254-BE264F2C69E8}">
      <dgm:prSet/>
      <dgm:spPr/>
      <dgm:t>
        <a:bodyPr/>
        <a:lstStyle/>
        <a:p>
          <a:endParaRPr lang="ru-RU"/>
        </a:p>
      </dgm:t>
    </dgm:pt>
    <dgm:pt modelId="{7097B7AF-D4D7-451B-A44A-3BAAFF84E255}" type="sibTrans" cxnId="{19B31216-C00E-4E8C-A254-BE264F2C69E8}">
      <dgm:prSet/>
      <dgm:spPr/>
      <dgm:t>
        <a:bodyPr/>
        <a:lstStyle/>
        <a:p>
          <a:endParaRPr lang="ru-RU"/>
        </a:p>
      </dgm:t>
    </dgm:pt>
    <dgm:pt modelId="{193D722B-851A-437A-8C0D-DE691A3DD03B}">
      <dgm:prSet/>
      <dgm:spPr/>
      <dgm:t>
        <a:bodyPr/>
        <a:lstStyle/>
        <a:p>
          <a:pPr rtl="0"/>
          <a:r>
            <a:rPr lang="ru-RU" smtClean="0"/>
            <a:t>расписание консультативных занятий, </a:t>
          </a:r>
          <a:endParaRPr lang="ru-RU"/>
        </a:p>
      </dgm:t>
    </dgm:pt>
    <dgm:pt modelId="{CC8D7CE0-FC8F-4E50-802E-87FB754768C8}" type="parTrans" cxnId="{162B9AA2-E01C-4DD5-AD38-7209835CE831}">
      <dgm:prSet/>
      <dgm:spPr/>
      <dgm:t>
        <a:bodyPr/>
        <a:lstStyle/>
        <a:p>
          <a:endParaRPr lang="ru-RU"/>
        </a:p>
      </dgm:t>
    </dgm:pt>
    <dgm:pt modelId="{B95A6531-6DCC-4FFC-BCD5-FE9765A8C3E0}" type="sibTrans" cxnId="{162B9AA2-E01C-4DD5-AD38-7209835CE831}">
      <dgm:prSet/>
      <dgm:spPr/>
      <dgm:t>
        <a:bodyPr/>
        <a:lstStyle/>
        <a:p>
          <a:endParaRPr lang="ru-RU"/>
        </a:p>
      </dgm:t>
    </dgm:pt>
    <dgm:pt modelId="{FC23C93E-7394-4D49-99A3-A0E49FABCF12}">
      <dgm:prSet/>
      <dgm:spPr/>
      <dgm:t>
        <a:bodyPr/>
        <a:lstStyle/>
        <a:p>
          <a:pPr rtl="0"/>
          <a:r>
            <a:rPr lang="ru-RU" dirty="0" smtClean="0"/>
            <a:t>сроки сдачи контролируемых материалов, </a:t>
          </a:r>
          <a:endParaRPr lang="ru-RU" dirty="0"/>
        </a:p>
      </dgm:t>
    </dgm:pt>
    <dgm:pt modelId="{269F1E4F-A1CA-4699-9765-B7046B00EDAE}" type="parTrans" cxnId="{BEFCB412-EFFC-4322-968D-00A4FE6F250B}">
      <dgm:prSet/>
      <dgm:spPr/>
      <dgm:t>
        <a:bodyPr/>
        <a:lstStyle/>
        <a:p>
          <a:endParaRPr lang="ru-RU"/>
        </a:p>
      </dgm:t>
    </dgm:pt>
    <dgm:pt modelId="{E397CE25-E351-4949-9022-CDF1FD67E568}" type="sibTrans" cxnId="{BEFCB412-EFFC-4322-968D-00A4FE6F250B}">
      <dgm:prSet/>
      <dgm:spPr/>
      <dgm:t>
        <a:bodyPr/>
        <a:lstStyle/>
        <a:p>
          <a:endParaRPr lang="ru-RU"/>
        </a:p>
      </dgm:t>
    </dgm:pt>
    <dgm:pt modelId="{422A9729-1D88-4F54-837C-14B41AA6F119}">
      <dgm:prSet/>
      <dgm:spPr/>
      <dgm:t>
        <a:bodyPr/>
        <a:lstStyle/>
        <a:p>
          <a:pPr rtl="0"/>
          <a:r>
            <a:rPr lang="ru-RU" smtClean="0"/>
            <a:t>текстовые учебные материалы по предусматриваемой тематике цикла, </a:t>
          </a:r>
          <a:endParaRPr lang="ru-RU"/>
        </a:p>
      </dgm:t>
    </dgm:pt>
    <dgm:pt modelId="{807BBCD3-7ACE-4357-B1A5-26ACC2D00C3A}" type="parTrans" cxnId="{D3E68DED-8CDA-4784-96FA-3F3C48A11304}">
      <dgm:prSet/>
      <dgm:spPr/>
      <dgm:t>
        <a:bodyPr/>
        <a:lstStyle/>
        <a:p>
          <a:endParaRPr lang="ru-RU"/>
        </a:p>
      </dgm:t>
    </dgm:pt>
    <dgm:pt modelId="{47B409EE-E577-4770-851A-4DF40DB12EFA}" type="sibTrans" cxnId="{D3E68DED-8CDA-4784-96FA-3F3C48A11304}">
      <dgm:prSet/>
      <dgm:spPr/>
      <dgm:t>
        <a:bodyPr/>
        <a:lstStyle/>
        <a:p>
          <a:endParaRPr lang="ru-RU"/>
        </a:p>
      </dgm:t>
    </dgm:pt>
    <dgm:pt modelId="{571B79AB-3DC2-4D49-9176-F93D0F40D7D3}">
      <dgm:prSet/>
      <dgm:spPr/>
      <dgm:t>
        <a:bodyPr/>
        <a:lstStyle/>
        <a:p>
          <a:pPr rtl="0"/>
          <a:r>
            <a:rPr lang="ru-RU" smtClean="0"/>
            <a:t>методические материалы для самоподготовки (лекции, методические пособия), </a:t>
          </a:r>
          <a:endParaRPr lang="ru-RU"/>
        </a:p>
      </dgm:t>
    </dgm:pt>
    <dgm:pt modelId="{36551149-08B5-4315-BE72-DA5C6DD67635}" type="parTrans" cxnId="{8564B315-04AC-458D-A3ED-D9F64BB8870A}">
      <dgm:prSet/>
      <dgm:spPr/>
      <dgm:t>
        <a:bodyPr/>
        <a:lstStyle/>
        <a:p>
          <a:endParaRPr lang="ru-RU"/>
        </a:p>
      </dgm:t>
    </dgm:pt>
    <dgm:pt modelId="{8E7F5309-6E2F-45C5-A325-693B103998C9}" type="sibTrans" cxnId="{8564B315-04AC-458D-A3ED-D9F64BB8870A}">
      <dgm:prSet/>
      <dgm:spPr/>
      <dgm:t>
        <a:bodyPr/>
        <a:lstStyle/>
        <a:p>
          <a:endParaRPr lang="ru-RU"/>
        </a:p>
      </dgm:t>
    </dgm:pt>
    <dgm:pt modelId="{886A7848-1234-46CD-9E1E-3E5CABB43590}">
      <dgm:prSet/>
      <dgm:spPr/>
      <dgm:t>
        <a:bodyPr/>
        <a:lstStyle/>
        <a:p>
          <a:pPr rtl="0"/>
          <a:r>
            <a:rPr lang="ru-RU" smtClean="0"/>
            <a:t>задания в тестовой форме для исходного уровня знаний,</a:t>
          </a:r>
          <a:endParaRPr lang="ru-RU"/>
        </a:p>
      </dgm:t>
    </dgm:pt>
    <dgm:pt modelId="{BB3E4D16-E6BA-4F25-A7CA-7BB853D86902}" type="parTrans" cxnId="{9BD3A19F-554F-48F0-8CF1-3C1456DB5E20}">
      <dgm:prSet/>
      <dgm:spPr/>
      <dgm:t>
        <a:bodyPr/>
        <a:lstStyle/>
        <a:p>
          <a:endParaRPr lang="ru-RU"/>
        </a:p>
      </dgm:t>
    </dgm:pt>
    <dgm:pt modelId="{6175FA28-56EF-48AF-9B42-DE540CE30F6A}" type="sibTrans" cxnId="{9BD3A19F-554F-48F0-8CF1-3C1456DB5E20}">
      <dgm:prSet/>
      <dgm:spPr/>
      <dgm:t>
        <a:bodyPr/>
        <a:lstStyle/>
        <a:p>
          <a:endParaRPr lang="ru-RU"/>
        </a:p>
      </dgm:t>
    </dgm:pt>
    <dgm:pt modelId="{A68F3477-3996-4754-AF88-E60708718443}">
      <dgm:prSet/>
      <dgm:spPr/>
      <dgm:t>
        <a:bodyPr/>
        <a:lstStyle/>
        <a:p>
          <a:pPr rtl="0"/>
          <a:r>
            <a:rPr lang="ru-RU" smtClean="0"/>
            <a:t>контролирующий материал для проверки текущего уровня знаний (задания в тестовой форме), </a:t>
          </a:r>
          <a:endParaRPr lang="ru-RU"/>
        </a:p>
      </dgm:t>
    </dgm:pt>
    <dgm:pt modelId="{0B2A5172-C0FB-49A7-945E-988C73457372}" type="parTrans" cxnId="{708E715E-DC68-446B-89D6-8E95CD796380}">
      <dgm:prSet/>
      <dgm:spPr/>
      <dgm:t>
        <a:bodyPr/>
        <a:lstStyle/>
        <a:p>
          <a:endParaRPr lang="ru-RU"/>
        </a:p>
      </dgm:t>
    </dgm:pt>
    <dgm:pt modelId="{6AC371DC-2762-44C1-B6DD-FA3A9FC1BD1A}" type="sibTrans" cxnId="{708E715E-DC68-446B-89D6-8E95CD796380}">
      <dgm:prSet/>
      <dgm:spPr/>
      <dgm:t>
        <a:bodyPr/>
        <a:lstStyle/>
        <a:p>
          <a:endParaRPr lang="ru-RU"/>
        </a:p>
      </dgm:t>
    </dgm:pt>
    <dgm:pt modelId="{D6193F59-1D92-46C0-8775-BC0072AA9C66}">
      <dgm:prSet/>
      <dgm:spPr/>
      <dgm:t>
        <a:bodyPr/>
        <a:lstStyle/>
        <a:p>
          <a:pPr rtl="0"/>
          <a:r>
            <a:rPr lang="ru-RU" dirty="0" smtClean="0"/>
            <a:t>контролирующий материал для итоговой аттестации (перечень экзаменационных вопросов, </a:t>
          </a:r>
          <a:endParaRPr lang="ru-RU" dirty="0"/>
        </a:p>
      </dgm:t>
    </dgm:pt>
    <dgm:pt modelId="{5C5900BE-B7FB-488E-A21F-A5A6A01A5E79}" type="parTrans" cxnId="{08B2AA54-35FF-483B-B752-124478B2137C}">
      <dgm:prSet/>
      <dgm:spPr/>
      <dgm:t>
        <a:bodyPr/>
        <a:lstStyle/>
        <a:p>
          <a:endParaRPr lang="ru-RU"/>
        </a:p>
      </dgm:t>
    </dgm:pt>
    <dgm:pt modelId="{BC8BEDC7-952A-40F7-9A22-56FC3D1E39EB}" type="sibTrans" cxnId="{08B2AA54-35FF-483B-B752-124478B2137C}">
      <dgm:prSet/>
      <dgm:spPr/>
      <dgm:t>
        <a:bodyPr/>
        <a:lstStyle/>
        <a:p>
          <a:endParaRPr lang="ru-RU"/>
        </a:p>
      </dgm:t>
    </dgm:pt>
    <dgm:pt modelId="{083781C3-0B9A-4F8C-BE7F-2C82E4F22D32}">
      <dgm:prSet/>
      <dgm:spPr/>
      <dgm:t>
        <a:bodyPr/>
        <a:lstStyle/>
        <a:p>
          <a:pPr rtl="0"/>
          <a:r>
            <a:rPr lang="ru-RU" smtClean="0"/>
            <a:t>тестовые задания, ситуационные задачи), </a:t>
          </a:r>
          <a:endParaRPr lang="ru-RU"/>
        </a:p>
      </dgm:t>
    </dgm:pt>
    <dgm:pt modelId="{1B08E232-E0B0-40FF-B8C6-D8462A5D0A7F}" type="parTrans" cxnId="{291195AC-2BAF-4791-9706-B1BB2E2AE9BC}">
      <dgm:prSet/>
      <dgm:spPr/>
      <dgm:t>
        <a:bodyPr/>
        <a:lstStyle/>
        <a:p>
          <a:endParaRPr lang="ru-RU"/>
        </a:p>
      </dgm:t>
    </dgm:pt>
    <dgm:pt modelId="{240B5346-5E1C-4056-8ED3-F32B2D59EDAA}" type="sibTrans" cxnId="{291195AC-2BAF-4791-9706-B1BB2E2AE9BC}">
      <dgm:prSet/>
      <dgm:spPr/>
      <dgm:t>
        <a:bodyPr/>
        <a:lstStyle/>
        <a:p>
          <a:endParaRPr lang="ru-RU"/>
        </a:p>
      </dgm:t>
    </dgm:pt>
    <dgm:pt modelId="{12C6BC10-BECF-4E59-885D-A28EFB58A371}">
      <dgm:prSet/>
      <dgm:spPr/>
      <dgm:t>
        <a:bodyPr/>
        <a:lstStyle/>
        <a:p>
          <a:pPr rtl="0"/>
          <a:r>
            <a:rPr lang="ru-RU" smtClean="0"/>
            <a:t>мультимедийные презентации и другие иллюстративные материалы, </a:t>
          </a:r>
          <a:endParaRPr lang="ru-RU"/>
        </a:p>
      </dgm:t>
    </dgm:pt>
    <dgm:pt modelId="{F6D3DC94-5F49-48F0-84AF-71892CEEE84D}" type="parTrans" cxnId="{495FD490-2ED3-47B0-8FF8-CD7B0099DA69}">
      <dgm:prSet/>
      <dgm:spPr/>
      <dgm:t>
        <a:bodyPr/>
        <a:lstStyle/>
        <a:p>
          <a:endParaRPr lang="ru-RU"/>
        </a:p>
      </dgm:t>
    </dgm:pt>
    <dgm:pt modelId="{E59C9BD2-FA3B-4410-83FB-5350E69D54D6}" type="sibTrans" cxnId="{495FD490-2ED3-47B0-8FF8-CD7B0099DA69}">
      <dgm:prSet/>
      <dgm:spPr/>
      <dgm:t>
        <a:bodyPr/>
        <a:lstStyle/>
        <a:p>
          <a:endParaRPr lang="ru-RU"/>
        </a:p>
      </dgm:t>
    </dgm:pt>
    <dgm:pt modelId="{050B2F03-C5FB-4813-ABFC-B8E4685FDEEE}">
      <dgm:prSet/>
      <dgm:spPr/>
      <dgm:t>
        <a:bodyPr/>
        <a:lstStyle/>
        <a:p>
          <a:pPr rtl="0"/>
          <a:r>
            <a:rPr lang="ru-RU" smtClean="0"/>
            <a:t>список литературы и нормативно-правовых документов, необходимых для самоподготовки и к итоговой аттестации. </a:t>
          </a:r>
          <a:endParaRPr lang="ru-RU"/>
        </a:p>
      </dgm:t>
    </dgm:pt>
    <dgm:pt modelId="{06726D31-865A-4790-8168-846E284F27EB}" type="parTrans" cxnId="{F6543906-F379-41F3-950E-A49F00343AED}">
      <dgm:prSet/>
      <dgm:spPr/>
      <dgm:t>
        <a:bodyPr/>
        <a:lstStyle/>
        <a:p>
          <a:endParaRPr lang="ru-RU"/>
        </a:p>
      </dgm:t>
    </dgm:pt>
    <dgm:pt modelId="{028759DB-74CE-411F-9BB0-9C86C152857E}" type="sibTrans" cxnId="{F6543906-F379-41F3-950E-A49F00343AED}">
      <dgm:prSet/>
      <dgm:spPr/>
      <dgm:t>
        <a:bodyPr/>
        <a:lstStyle/>
        <a:p>
          <a:endParaRPr lang="ru-RU"/>
        </a:p>
      </dgm:t>
    </dgm:pt>
    <dgm:pt modelId="{B10F2B71-30D5-4A84-A8DF-B745E21A8522}" type="pres">
      <dgm:prSet presAssocID="{BCD42EB6-1669-47BE-9457-C6773EA10B6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FDBE8FF-7998-41F1-AC37-882B68FACE76}" type="pres">
      <dgm:prSet presAssocID="{36FD36A0-7480-417D-BEDA-F04041CF628D}" presName="thickLine" presStyleLbl="alignNode1" presStyleIdx="0" presStyleCnt="13"/>
      <dgm:spPr/>
      <dgm:t>
        <a:bodyPr/>
        <a:lstStyle/>
        <a:p>
          <a:endParaRPr lang="ru-RU"/>
        </a:p>
      </dgm:t>
    </dgm:pt>
    <dgm:pt modelId="{3C9EB9AA-7E41-4D45-A219-2F4FA35EA720}" type="pres">
      <dgm:prSet presAssocID="{36FD36A0-7480-417D-BEDA-F04041CF628D}" presName="horz1" presStyleCnt="0"/>
      <dgm:spPr/>
      <dgm:t>
        <a:bodyPr/>
        <a:lstStyle/>
        <a:p>
          <a:endParaRPr lang="ru-RU"/>
        </a:p>
      </dgm:t>
    </dgm:pt>
    <dgm:pt modelId="{09F23A2A-1E03-4DF7-83EB-A41E1499A9BE}" type="pres">
      <dgm:prSet presAssocID="{36FD36A0-7480-417D-BEDA-F04041CF628D}" presName="tx1" presStyleLbl="revTx" presStyleIdx="0" presStyleCnt="13"/>
      <dgm:spPr/>
      <dgm:t>
        <a:bodyPr/>
        <a:lstStyle/>
        <a:p>
          <a:endParaRPr lang="ru-RU"/>
        </a:p>
      </dgm:t>
    </dgm:pt>
    <dgm:pt modelId="{7A5C4C88-666E-4691-9CB8-BB0B288D8617}" type="pres">
      <dgm:prSet presAssocID="{36FD36A0-7480-417D-BEDA-F04041CF628D}" presName="vert1" presStyleCnt="0"/>
      <dgm:spPr/>
      <dgm:t>
        <a:bodyPr/>
        <a:lstStyle/>
        <a:p>
          <a:endParaRPr lang="ru-RU"/>
        </a:p>
      </dgm:t>
    </dgm:pt>
    <dgm:pt modelId="{0EA28216-7B95-4415-B05B-DEB8A7A45A8E}" type="pres">
      <dgm:prSet presAssocID="{79A5402F-C31C-4D74-B084-ECC554AA4A46}" presName="thickLine" presStyleLbl="alignNode1" presStyleIdx="1" presStyleCnt="13"/>
      <dgm:spPr/>
      <dgm:t>
        <a:bodyPr/>
        <a:lstStyle/>
        <a:p>
          <a:endParaRPr lang="ru-RU"/>
        </a:p>
      </dgm:t>
    </dgm:pt>
    <dgm:pt modelId="{FD12249F-2253-48C8-8B43-620A951453E1}" type="pres">
      <dgm:prSet presAssocID="{79A5402F-C31C-4D74-B084-ECC554AA4A46}" presName="horz1" presStyleCnt="0"/>
      <dgm:spPr/>
      <dgm:t>
        <a:bodyPr/>
        <a:lstStyle/>
        <a:p>
          <a:endParaRPr lang="ru-RU"/>
        </a:p>
      </dgm:t>
    </dgm:pt>
    <dgm:pt modelId="{5E7712C4-E86D-4352-BDBB-C5CD58618878}" type="pres">
      <dgm:prSet presAssocID="{79A5402F-C31C-4D74-B084-ECC554AA4A46}" presName="tx1" presStyleLbl="revTx" presStyleIdx="1" presStyleCnt="13"/>
      <dgm:spPr/>
      <dgm:t>
        <a:bodyPr/>
        <a:lstStyle/>
        <a:p>
          <a:endParaRPr lang="ru-RU"/>
        </a:p>
      </dgm:t>
    </dgm:pt>
    <dgm:pt modelId="{CA20F6AC-07C2-4190-AE67-C52ECE50D16B}" type="pres">
      <dgm:prSet presAssocID="{79A5402F-C31C-4D74-B084-ECC554AA4A46}" presName="vert1" presStyleCnt="0"/>
      <dgm:spPr/>
      <dgm:t>
        <a:bodyPr/>
        <a:lstStyle/>
        <a:p>
          <a:endParaRPr lang="ru-RU"/>
        </a:p>
      </dgm:t>
    </dgm:pt>
    <dgm:pt modelId="{72CB91B4-197D-4E2E-A847-39BEDC9C9274}" type="pres">
      <dgm:prSet presAssocID="{D05ABD46-6B19-4E32-B4C6-39E7F3E1E7B9}" presName="thickLine" presStyleLbl="alignNode1" presStyleIdx="2" presStyleCnt="13"/>
      <dgm:spPr/>
      <dgm:t>
        <a:bodyPr/>
        <a:lstStyle/>
        <a:p>
          <a:endParaRPr lang="ru-RU"/>
        </a:p>
      </dgm:t>
    </dgm:pt>
    <dgm:pt modelId="{D842B352-F502-4D93-8DC5-A03E2CDD67FB}" type="pres">
      <dgm:prSet presAssocID="{D05ABD46-6B19-4E32-B4C6-39E7F3E1E7B9}" presName="horz1" presStyleCnt="0"/>
      <dgm:spPr/>
      <dgm:t>
        <a:bodyPr/>
        <a:lstStyle/>
        <a:p>
          <a:endParaRPr lang="ru-RU"/>
        </a:p>
      </dgm:t>
    </dgm:pt>
    <dgm:pt modelId="{A6020DB7-D788-4E9B-A3B5-9E9ADA9935DE}" type="pres">
      <dgm:prSet presAssocID="{D05ABD46-6B19-4E32-B4C6-39E7F3E1E7B9}" presName="tx1" presStyleLbl="revTx" presStyleIdx="2" presStyleCnt="13"/>
      <dgm:spPr/>
      <dgm:t>
        <a:bodyPr/>
        <a:lstStyle/>
        <a:p>
          <a:endParaRPr lang="ru-RU"/>
        </a:p>
      </dgm:t>
    </dgm:pt>
    <dgm:pt modelId="{82433472-2367-4EE4-B697-8D0BA55B4652}" type="pres">
      <dgm:prSet presAssocID="{D05ABD46-6B19-4E32-B4C6-39E7F3E1E7B9}" presName="vert1" presStyleCnt="0"/>
      <dgm:spPr/>
      <dgm:t>
        <a:bodyPr/>
        <a:lstStyle/>
        <a:p>
          <a:endParaRPr lang="ru-RU"/>
        </a:p>
      </dgm:t>
    </dgm:pt>
    <dgm:pt modelId="{2394431B-55D2-4A9D-894C-139704FCBEF9}" type="pres">
      <dgm:prSet presAssocID="{193D722B-851A-437A-8C0D-DE691A3DD03B}" presName="thickLine" presStyleLbl="alignNode1" presStyleIdx="3" presStyleCnt="13"/>
      <dgm:spPr/>
      <dgm:t>
        <a:bodyPr/>
        <a:lstStyle/>
        <a:p>
          <a:endParaRPr lang="ru-RU"/>
        </a:p>
      </dgm:t>
    </dgm:pt>
    <dgm:pt modelId="{52936014-B53A-42B7-9542-9DACF7A70936}" type="pres">
      <dgm:prSet presAssocID="{193D722B-851A-437A-8C0D-DE691A3DD03B}" presName="horz1" presStyleCnt="0"/>
      <dgm:spPr/>
      <dgm:t>
        <a:bodyPr/>
        <a:lstStyle/>
        <a:p>
          <a:endParaRPr lang="ru-RU"/>
        </a:p>
      </dgm:t>
    </dgm:pt>
    <dgm:pt modelId="{EDDF311F-05A7-4B71-AF54-945AF4EBC5DA}" type="pres">
      <dgm:prSet presAssocID="{193D722B-851A-437A-8C0D-DE691A3DD03B}" presName="tx1" presStyleLbl="revTx" presStyleIdx="3" presStyleCnt="13"/>
      <dgm:spPr/>
      <dgm:t>
        <a:bodyPr/>
        <a:lstStyle/>
        <a:p>
          <a:endParaRPr lang="ru-RU"/>
        </a:p>
      </dgm:t>
    </dgm:pt>
    <dgm:pt modelId="{2779A91D-C759-4C84-9233-F229AE599274}" type="pres">
      <dgm:prSet presAssocID="{193D722B-851A-437A-8C0D-DE691A3DD03B}" presName="vert1" presStyleCnt="0"/>
      <dgm:spPr/>
      <dgm:t>
        <a:bodyPr/>
        <a:lstStyle/>
        <a:p>
          <a:endParaRPr lang="ru-RU"/>
        </a:p>
      </dgm:t>
    </dgm:pt>
    <dgm:pt modelId="{CAB3A568-3AA5-42D3-95E0-2723A69C42BD}" type="pres">
      <dgm:prSet presAssocID="{FC23C93E-7394-4D49-99A3-A0E49FABCF12}" presName="thickLine" presStyleLbl="alignNode1" presStyleIdx="4" presStyleCnt="13"/>
      <dgm:spPr/>
      <dgm:t>
        <a:bodyPr/>
        <a:lstStyle/>
        <a:p>
          <a:endParaRPr lang="ru-RU"/>
        </a:p>
      </dgm:t>
    </dgm:pt>
    <dgm:pt modelId="{D2D6FB62-5E4C-4DEF-8EE9-2E67FCC2FE19}" type="pres">
      <dgm:prSet presAssocID="{FC23C93E-7394-4D49-99A3-A0E49FABCF12}" presName="horz1" presStyleCnt="0"/>
      <dgm:spPr/>
      <dgm:t>
        <a:bodyPr/>
        <a:lstStyle/>
        <a:p>
          <a:endParaRPr lang="ru-RU"/>
        </a:p>
      </dgm:t>
    </dgm:pt>
    <dgm:pt modelId="{DE295F59-7BA6-45EB-ACB1-38EA7FBE7D1E}" type="pres">
      <dgm:prSet presAssocID="{FC23C93E-7394-4D49-99A3-A0E49FABCF12}" presName="tx1" presStyleLbl="revTx" presStyleIdx="4" presStyleCnt="13"/>
      <dgm:spPr/>
      <dgm:t>
        <a:bodyPr/>
        <a:lstStyle/>
        <a:p>
          <a:endParaRPr lang="ru-RU"/>
        </a:p>
      </dgm:t>
    </dgm:pt>
    <dgm:pt modelId="{5A41EA1C-B866-4954-B93A-387146E7C2BA}" type="pres">
      <dgm:prSet presAssocID="{FC23C93E-7394-4D49-99A3-A0E49FABCF12}" presName="vert1" presStyleCnt="0"/>
      <dgm:spPr/>
      <dgm:t>
        <a:bodyPr/>
        <a:lstStyle/>
        <a:p>
          <a:endParaRPr lang="ru-RU"/>
        </a:p>
      </dgm:t>
    </dgm:pt>
    <dgm:pt modelId="{CF4226BA-D834-4C43-B5CD-52C4ADBE6C45}" type="pres">
      <dgm:prSet presAssocID="{422A9729-1D88-4F54-837C-14B41AA6F119}" presName="thickLine" presStyleLbl="alignNode1" presStyleIdx="5" presStyleCnt="13"/>
      <dgm:spPr/>
      <dgm:t>
        <a:bodyPr/>
        <a:lstStyle/>
        <a:p>
          <a:endParaRPr lang="ru-RU"/>
        </a:p>
      </dgm:t>
    </dgm:pt>
    <dgm:pt modelId="{B0EEC885-39B9-47DE-BDF3-3085067B9E73}" type="pres">
      <dgm:prSet presAssocID="{422A9729-1D88-4F54-837C-14B41AA6F119}" presName="horz1" presStyleCnt="0"/>
      <dgm:spPr/>
      <dgm:t>
        <a:bodyPr/>
        <a:lstStyle/>
        <a:p>
          <a:endParaRPr lang="ru-RU"/>
        </a:p>
      </dgm:t>
    </dgm:pt>
    <dgm:pt modelId="{FFECA7B0-538D-4085-8853-3733D0AB52BA}" type="pres">
      <dgm:prSet presAssocID="{422A9729-1D88-4F54-837C-14B41AA6F119}" presName="tx1" presStyleLbl="revTx" presStyleIdx="5" presStyleCnt="13"/>
      <dgm:spPr/>
      <dgm:t>
        <a:bodyPr/>
        <a:lstStyle/>
        <a:p>
          <a:endParaRPr lang="ru-RU"/>
        </a:p>
      </dgm:t>
    </dgm:pt>
    <dgm:pt modelId="{14AEC830-4BCE-4147-8FF3-8169A0A93223}" type="pres">
      <dgm:prSet presAssocID="{422A9729-1D88-4F54-837C-14B41AA6F119}" presName="vert1" presStyleCnt="0"/>
      <dgm:spPr/>
      <dgm:t>
        <a:bodyPr/>
        <a:lstStyle/>
        <a:p>
          <a:endParaRPr lang="ru-RU"/>
        </a:p>
      </dgm:t>
    </dgm:pt>
    <dgm:pt modelId="{02BA4935-9C3F-42B5-9848-4F3F7344EE7A}" type="pres">
      <dgm:prSet presAssocID="{571B79AB-3DC2-4D49-9176-F93D0F40D7D3}" presName="thickLine" presStyleLbl="alignNode1" presStyleIdx="6" presStyleCnt="13"/>
      <dgm:spPr/>
      <dgm:t>
        <a:bodyPr/>
        <a:lstStyle/>
        <a:p>
          <a:endParaRPr lang="ru-RU"/>
        </a:p>
      </dgm:t>
    </dgm:pt>
    <dgm:pt modelId="{9B625A89-E041-4DEF-9A2B-BFEA7006CA85}" type="pres">
      <dgm:prSet presAssocID="{571B79AB-3DC2-4D49-9176-F93D0F40D7D3}" presName="horz1" presStyleCnt="0"/>
      <dgm:spPr/>
      <dgm:t>
        <a:bodyPr/>
        <a:lstStyle/>
        <a:p>
          <a:endParaRPr lang="ru-RU"/>
        </a:p>
      </dgm:t>
    </dgm:pt>
    <dgm:pt modelId="{CC429140-9040-4C15-A5CC-4A38C680EB74}" type="pres">
      <dgm:prSet presAssocID="{571B79AB-3DC2-4D49-9176-F93D0F40D7D3}" presName="tx1" presStyleLbl="revTx" presStyleIdx="6" presStyleCnt="13"/>
      <dgm:spPr/>
      <dgm:t>
        <a:bodyPr/>
        <a:lstStyle/>
        <a:p>
          <a:endParaRPr lang="ru-RU"/>
        </a:p>
      </dgm:t>
    </dgm:pt>
    <dgm:pt modelId="{2FA67152-F5D9-40E6-B80D-3F3C761C8ECE}" type="pres">
      <dgm:prSet presAssocID="{571B79AB-3DC2-4D49-9176-F93D0F40D7D3}" presName="vert1" presStyleCnt="0"/>
      <dgm:spPr/>
      <dgm:t>
        <a:bodyPr/>
        <a:lstStyle/>
        <a:p>
          <a:endParaRPr lang="ru-RU"/>
        </a:p>
      </dgm:t>
    </dgm:pt>
    <dgm:pt modelId="{9B7E2BE2-4139-41D1-838E-1460E465CADA}" type="pres">
      <dgm:prSet presAssocID="{886A7848-1234-46CD-9E1E-3E5CABB43590}" presName="thickLine" presStyleLbl="alignNode1" presStyleIdx="7" presStyleCnt="13"/>
      <dgm:spPr/>
      <dgm:t>
        <a:bodyPr/>
        <a:lstStyle/>
        <a:p>
          <a:endParaRPr lang="ru-RU"/>
        </a:p>
      </dgm:t>
    </dgm:pt>
    <dgm:pt modelId="{688754C6-2E1D-4B9F-8653-0932FA9F657B}" type="pres">
      <dgm:prSet presAssocID="{886A7848-1234-46CD-9E1E-3E5CABB43590}" presName="horz1" presStyleCnt="0"/>
      <dgm:spPr/>
      <dgm:t>
        <a:bodyPr/>
        <a:lstStyle/>
        <a:p>
          <a:endParaRPr lang="ru-RU"/>
        </a:p>
      </dgm:t>
    </dgm:pt>
    <dgm:pt modelId="{E83CB884-35E3-47F3-B595-93D86831A616}" type="pres">
      <dgm:prSet presAssocID="{886A7848-1234-46CD-9E1E-3E5CABB43590}" presName="tx1" presStyleLbl="revTx" presStyleIdx="7" presStyleCnt="13"/>
      <dgm:spPr/>
      <dgm:t>
        <a:bodyPr/>
        <a:lstStyle/>
        <a:p>
          <a:endParaRPr lang="ru-RU"/>
        </a:p>
      </dgm:t>
    </dgm:pt>
    <dgm:pt modelId="{DE03AA5B-B7D7-424D-B65E-C3C62BB68C65}" type="pres">
      <dgm:prSet presAssocID="{886A7848-1234-46CD-9E1E-3E5CABB43590}" presName="vert1" presStyleCnt="0"/>
      <dgm:spPr/>
      <dgm:t>
        <a:bodyPr/>
        <a:lstStyle/>
        <a:p>
          <a:endParaRPr lang="ru-RU"/>
        </a:p>
      </dgm:t>
    </dgm:pt>
    <dgm:pt modelId="{4076219B-AE42-42AB-8071-14704BB8970F}" type="pres">
      <dgm:prSet presAssocID="{A68F3477-3996-4754-AF88-E60708718443}" presName="thickLine" presStyleLbl="alignNode1" presStyleIdx="8" presStyleCnt="13"/>
      <dgm:spPr/>
      <dgm:t>
        <a:bodyPr/>
        <a:lstStyle/>
        <a:p>
          <a:endParaRPr lang="ru-RU"/>
        </a:p>
      </dgm:t>
    </dgm:pt>
    <dgm:pt modelId="{51D2D217-75B9-410B-B04B-07ABAD37C79C}" type="pres">
      <dgm:prSet presAssocID="{A68F3477-3996-4754-AF88-E60708718443}" presName="horz1" presStyleCnt="0"/>
      <dgm:spPr/>
      <dgm:t>
        <a:bodyPr/>
        <a:lstStyle/>
        <a:p>
          <a:endParaRPr lang="ru-RU"/>
        </a:p>
      </dgm:t>
    </dgm:pt>
    <dgm:pt modelId="{EFADC9D4-FEB8-4AA5-9B49-470C9A874786}" type="pres">
      <dgm:prSet presAssocID="{A68F3477-3996-4754-AF88-E60708718443}" presName="tx1" presStyleLbl="revTx" presStyleIdx="8" presStyleCnt="13"/>
      <dgm:spPr/>
      <dgm:t>
        <a:bodyPr/>
        <a:lstStyle/>
        <a:p>
          <a:endParaRPr lang="ru-RU"/>
        </a:p>
      </dgm:t>
    </dgm:pt>
    <dgm:pt modelId="{9AAE2303-4E75-4666-B9D9-EEC4D517697E}" type="pres">
      <dgm:prSet presAssocID="{A68F3477-3996-4754-AF88-E60708718443}" presName="vert1" presStyleCnt="0"/>
      <dgm:spPr/>
      <dgm:t>
        <a:bodyPr/>
        <a:lstStyle/>
        <a:p>
          <a:endParaRPr lang="ru-RU"/>
        </a:p>
      </dgm:t>
    </dgm:pt>
    <dgm:pt modelId="{47799F1B-E911-4C7F-A1A8-FAFF75F43624}" type="pres">
      <dgm:prSet presAssocID="{D6193F59-1D92-46C0-8775-BC0072AA9C66}" presName="thickLine" presStyleLbl="alignNode1" presStyleIdx="9" presStyleCnt="13"/>
      <dgm:spPr/>
      <dgm:t>
        <a:bodyPr/>
        <a:lstStyle/>
        <a:p>
          <a:endParaRPr lang="ru-RU"/>
        </a:p>
      </dgm:t>
    </dgm:pt>
    <dgm:pt modelId="{BB8B7720-8966-4DCF-990A-85049D42EA9F}" type="pres">
      <dgm:prSet presAssocID="{D6193F59-1D92-46C0-8775-BC0072AA9C66}" presName="horz1" presStyleCnt="0"/>
      <dgm:spPr/>
      <dgm:t>
        <a:bodyPr/>
        <a:lstStyle/>
        <a:p>
          <a:endParaRPr lang="ru-RU"/>
        </a:p>
      </dgm:t>
    </dgm:pt>
    <dgm:pt modelId="{E8498782-EE72-45F8-8525-7338574C7371}" type="pres">
      <dgm:prSet presAssocID="{D6193F59-1D92-46C0-8775-BC0072AA9C66}" presName="tx1" presStyleLbl="revTx" presStyleIdx="9" presStyleCnt="13"/>
      <dgm:spPr/>
      <dgm:t>
        <a:bodyPr/>
        <a:lstStyle/>
        <a:p>
          <a:endParaRPr lang="ru-RU"/>
        </a:p>
      </dgm:t>
    </dgm:pt>
    <dgm:pt modelId="{7F1BC3F0-4A50-4CA0-A363-B26C50BA5E40}" type="pres">
      <dgm:prSet presAssocID="{D6193F59-1D92-46C0-8775-BC0072AA9C66}" presName="vert1" presStyleCnt="0"/>
      <dgm:spPr/>
      <dgm:t>
        <a:bodyPr/>
        <a:lstStyle/>
        <a:p>
          <a:endParaRPr lang="ru-RU"/>
        </a:p>
      </dgm:t>
    </dgm:pt>
    <dgm:pt modelId="{8DBB945D-A515-4E21-9BC6-D40BAE416972}" type="pres">
      <dgm:prSet presAssocID="{083781C3-0B9A-4F8C-BE7F-2C82E4F22D32}" presName="thickLine" presStyleLbl="alignNode1" presStyleIdx="10" presStyleCnt="13"/>
      <dgm:spPr/>
      <dgm:t>
        <a:bodyPr/>
        <a:lstStyle/>
        <a:p>
          <a:endParaRPr lang="ru-RU"/>
        </a:p>
      </dgm:t>
    </dgm:pt>
    <dgm:pt modelId="{906660B2-A5D2-435C-8F27-0887416AA1B7}" type="pres">
      <dgm:prSet presAssocID="{083781C3-0B9A-4F8C-BE7F-2C82E4F22D32}" presName="horz1" presStyleCnt="0"/>
      <dgm:spPr/>
      <dgm:t>
        <a:bodyPr/>
        <a:lstStyle/>
        <a:p>
          <a:endParaRPr lang="ru-RU"/>
        </a:p>
      </dgm:t>
    </dgm:pt>
    <dgm:pt modelId="{BF2A33D5-61D2-4A1F-A278-742449934574}" type="pres">
      <dgm:prSet presAssocID="{083781C3-0B9A-4F8C-BE7F-2C82E4F22D32}" presName="tx1" presStyleLbl="revTx" presStyleIdx="10" presStyleCnt="13"/>
      <dgm:spPr/>
      <dgm:t>
        <a:bodyPr/>
        <a:lstStyle/>
        <a:p>
          <a:endParaRPr lang="ru-RU"/>
        </a:p>
      </dgm:t>
    </dgm:pt>
    <dgm:pt modelId="{7C4161F2-116B-4583-A641-86AA259204D9}" type="pres">
      <dgm:prSet presAssocID="{083781C3-0B9A-4F8C-BE7F-2C82E4F22D32}" presName="vert1" presStyleCnt="0"/>
      <dgm:spPr/>
      <dgm:t>
        <a:bodyPr/>
        <a:lstStyle/>
        <a:p>
          <a:endParaRPr lang="ru-RU"/>
        </a:p>
      </dgm:t>
    </dgm:pt>
    <dgm:pt modelId="{34DC5922-309A-4EEC-83C7-A65751805004}" type="pres">
      <dgm:prSet presAssocID="{12C6BC10-BECF-4E59-885D-A28EFB58A371}" presName="thickLine" presStyleLbl="alignNode1" presStyleIdx="11" presStyleCnt="13"/>
      <dgm:spPr/>
      <dgm:t>
        <a:bodyPr/>
        <a:lstStyle/>
        <a:p>
          <a:endParaRPr lang="ru-RU"/>
        </a:p>
      </dgm:t>
    </dgm:pt>
    <dgm:pt modelId="{DF746F82-0C5B-4B33-985E-5C6DB0F46D4F}" type="pres">
      <dgm:prSet presAssocID="{12C6BC10-BECF-4E59-885D-A28EFB58A371}" presName="horz1" presStyleCnt="0"/>
      <dgm:spPr/>
      <dgm:t>
        <a:bodyPr/>
        <a:lstStyle/>
        <a:p>
          <a:endParaRPr lang="ru-RU"/>
        </a:p>
      </dgm:t>
    </dgm:pt>
    <dgm:pt modelId="{83D5455F-8C62-44BB-A877-78F947FD3F91}" type="pres">
      <dgm:prSet presAssocID="{12C6BC10-BECF-4E59-885D-A28EFB58A371}" presName="tx1" presStyleLbl="revTx" presStyleIdx="11" presStyleCnt="13"/>
      <dgm:spPr/>
      <dgm:t>
        <a:bodyPr/>
        <a:lstStyle/>
        <a:p>
          <a:endParaRPr lang="ru-RU"/>
        </a:p>
      </dgm:t>
    </dgm:pt>
    <dgm:pt modelId="{2811B3B1-6608-4AF7-85DE-542C062F8427}" type="pres">
      <dgm:prSet presAssocID="{12C6BC10-BECF-4E59-885D-A28EFB58A371}" presName="vert1" presStyleCnt="0"/>
      <dgm:spPr/>
      <dgm:t>
        <a:bodyPr/>
        <a:lstStyle/>
        <a:p>
          <a:endParaRPr lang="ru-RU"/>
        </a:p>
      </dgm:t>
    </dgm:pt>
    <dgm:pt modelId="{93CEF780-77CE-42FC-8E92-02866F48B42E}" type="pres">
      <dgm:prSet presAssocID="{050B2F03-C5FB-4813-ABFC-B8E4685FDEEE}" presName="thickLine" presStyleLbl="alignNode1" presStyleIdx="12" presStyleCnt="13"/>
      <dgm:spPr/>
      <dgm:t>
        <a:bodyPr/>
        <a:lstStyle/>
        <a:p>
          <a:endParaRPr lang="ru-RU"/>
        </a:p>
      </dgm:t>
    </dgm:pt>
    <dgm:pt modelId="{BED520A6-43D0-46A5-8BF1-1DC34A45CACA}" type="pres">
      <dgm:prSet presAssocID="{050B2F03-C5FB-4813-ABFC-B8E4685FDEEE}" presName="horz1" presStyleCnt="0"/>
      <dgm:spPr/>
      <dgm:t>
        <a:bodyPr/>
        <a:lstStyle/>
        <a:p>
          <a:endParaRPr lang="ru-RU"/>
        </a:p>
      </dgm:t>
    </dgm:pt>
    <dgm:pt modelId="{9A031BE9-469A-4CB2-BA3D-3A77E540A30C}" type="pres">
      <dgm:prSet presAssocID="{050B2F03-C5FB-4813-ABFC-B8E4685FDEEE}" presName="tx1" presStyleLbl="revTx" presStyleIdx="12" presStyleCnt="13"/>
      <dgm:spPr/>
      <dgm:t>
        <a:bodyPr/>
        <a:lstStyle/>
        <a:p>
          <a:endParaRPr lang="ru-RU"/>
        </a:p>
      </dgm:t>
    </dgm:pt>
    <dgm:pt modelId="{57714F07-59E0-4D0C-9247-4ECD5B2A39A4}" type="pres">
      <dgm:prSet presAssocID="{050B2F03-C5FB-4813-ABFC-B8E4685FDEEE}" presName="vert1" presStyleCnt="0"/>
      <dgm:spPr/>
      <dgm:t>
        <a:bodyPr/>
        <a:lstStyle/>
        <a:p>
          <a:endParaRPr lang="ru-RU"/>
        </a:p>
      </dgm:t>
    </dgm:pt>
  </dgm:ptLst>
  <dgm:cxnLst>
    <dgm:cxn modelId="{D3E68DED-8CDA-4784-96FA-3F3C48A11304}" srcId="{BCD42EB6-1669-47BE-9457-C6773EA10B67}" destId="{422A9729-1D88-4F54-837C-14B41AA6F119}" srcOrd="5" destOrd="0" parTransId="{807BBCD3-7ACE-4357-B1A5-26ACC2D00C3A}" sibTransId="{47B409EE-E577-4770-851A-4DF40DB12EFA}"/>
    <dgm:cxn modelId="{7C35B44E-6CC9-4B03-AD6B-F03C788E0D0D}" type="presOf" srcId="{12C6BC10-BECF-4E59-885D-A28EFB58A371}" destId="{83D5455F-8C62-44BB-A877-78F947FD3F91}" srcOrd="0" destOrd="0" presId="urn:microsoft.com/office/officeart/2008/layout/LinedList"/>
    <dgm:cxn modelId="{2321ECDF-E688-4D12-A0A5-1D8949F796DA}" type="presOf" srcId="{A68F3477-3996-4754-AF88-E60708718443}" destId="{EFADC9D4-FEB8-4AA5-9B49-470C9A874786}" srcOrd="0" destOrd="0" presId="urn:microsoft.com/office/officeart/2008/layout/LinedList"/>
    <dgm:cxn modelId="{36B86BA9-8748-41FB-875F-E8144B41B2CC}" type="presOf" srcId="{36FD36A0-7480-417D-BEDA-F04041CF628D}" destId="{09F23A2A-1E03-4DF7-83EB-A41E1499A9BE}" srcOrd="0" destOrd="0" presId="urn:microsoft.com/office/officeart/2008/layout/LinedList"/>
    <dgm:cxn modelId="{291195AC-2BAF-4791-9706-B1BB2E2AE9BC}" srcId="{BCD42EB6-1669-47BE-9457-C6773EA10B67}" destId="{083781C3-0B9A-4F8C-BE7F-2C82E4F22D32}" srcOrd="10" destOrd="0" parTransId="{1B08E232-E0B0-40FF-B8C6-D8462A5D0A7F}" sibTransId="{240B5346-5E1C-4056-8ED3-F32B2D59EDAA}"/>
    <dgm:cxn modelId="{708E715E-DC68-446B-89D6-8E95CD796380}" srcId="{BCD42EB6-1669-47BE-9457-C6773EA10B67}" destId="{A68F3477-3996-4754-AF88-E60708718443}" srcOrd="8" destOrd="0" parTransId="{0B2A5172-C0FB-49A7-945E-988C73457372}" sibTransId="{6AC371DC-2762-44C1-B6DD-FA3A9FC1BD1A}"/>
    <dgm:cxn modelId="{08B2AA54-35FF-483B-B752-124478B2137C}" srcId="{BCD42EB6-1669-47BE-9457-C6773EA10B67}" destId="{D6193F59-1D92-46C0-8775-BC0072AA9C66}" srcOrd="9" destOrd="0" parTransId="{5C5900BE-B7FB-488E-A21F-A5A6A01A5E79}" sibTransId="{BC8BEDC7-952A-40F7-9A22-56FC3D1E39EB}"/>
    <dgm:cxn modelId="{89F5771A-4A10-49CF-B0D4-A23E67D12FD4}" type="presOf" srcId="{422A9729-1D88-4F54-837C-14B41AA6F119}" destId="{FFECA7B0-538D-4085-8853-3733D0AB52BA}" srcOrd="0" destOrd="0" presId="urn:microsoft.com/office/officeart/2008/layout/LinedList"/>
    <dgm:cxn modelId="{45889240-4C6C-490B-8DBF-FCC0C2887EA6}" srcId="{BCD42EB6-1669-47BE-9457-C6773EA10B67}" destId="{36FD36A0-7480-417D-BEDA-F04041CF628D}" srcOrd="0" destOrd="0" parTransId="{699EBE57-C776-4709-BB2D-7BA451D15930}" sibTransId="{EDBE07EA-1B73-4BEB-843A-6DB902FC2A2A}"/>
    <dgm:cxn modelId="{F6543906-F379-41F3-950E-A49F00343AED}" srcId="{BCD42EB6-1669-47BE-9457-C6773EA10B67}" destId="{050B2F03-C5FB-4813-ABFC-B8E4685FDEEE}" srcOrd="12" destOrd="0" parTransId="{06726D31-865A-4790-8168-846E284F27EB}" sibTransId="{028759DB-74CE-411F-9BB0-9C86C152857E}"/>
    <dgm:cxn modelId="{2F83AB8B-E5CC-4A9E-AE16-643571E972BD}" type="presOf" srcId="{D05ABD46-6B19-4E32-B4C6-39E7F3E1E7B9}" destId="{A6020DB7-D788-4E9B-A3B5-9E9ADA9935DE}" srcOrd="0" destOrd="0" presId="urn:microsoft.com/office/officeart/2008/layout/LinedList"/>
    <dgm:cxn modelId="{BEFCB412-EFFC-4322-968D-00A4FE6F250B}" srcId="{BCD42EB6-1669-47BE-9457-C6773EA10B67}" destId="{FC23C93E-7394-4D49-99A3-A0E49FABCF12}" srcOrd="4" destOrd="0" parTransId="{269F1E4F-A1CA-4699-9765-B7046B00EDAE}" sibTransId="{E397CE25-E351-4949-9022-CDF1FD67E568}"/>
    <dgm:cxn modelId="{11137F25-B024-4A26-86D1-140FBC46368F}" srcId="{BCD42EB6-1669-47BE-9457-C6773EA10B67}" destId="{79A5402F-C31C-4D74-B084-ECC554AA4A46}" srcOrd="1" destOrd="0" parTransId="{7FE09C8B-7B2E-406B-8523-D2781894801A}" sibTransId="{03FAE54E-7017-49FB-875E-9E7838B202E3}"/>
    <dgm:cxn modelId="{DF77077F-5206-4174-BE72-D58041533322}" type="presOf" srcId="{FC23C93E-7394-4D49-99A3-A0E49FABCF12}" destId="{DE295F59-7BA6-45EB-ACB1-38EA7FBE7D1E}" srcOrd="0" destOrd="0" presId="urn:microsoft.com/office/officeart/2008/layout/LinedList"/>
    <dgm:cxn modelId="{12C17E57-2E44-4B73-9A4B-0CB683055380}" type="presOf" srcId="{571B79AB-3DC2-4D49-9176-F93D0F40D7D3}" destId="{CC429140-9040-4C15-A5CC-4A38C680EB74}" srcOrd="0" destOrd="0" presId="urn:microsoft.com/office/officeart/2008/layout/LinedList"/>
    <dgm:cxn modelId="{19B31216-C00E-4E8C-A254-BE264F2C69E8}" srcId="{BCD42EB6-1669-47BE-9457-C6773EA10B67}" destId="{D05ABD46-6B19-4E32-B4C6-39E7F3E1E7B9}" srcOrd="2" destOrd="0" parTransId="{E2C0B4BF-8A50-4655-9716-B51F0D00B585}" sibTransId="{7097B7AF-D4D7-451B-A44A-3BAAFF84E255}"/>
    <dgm:cxn modelId="{359C8B2A-D5E7-4652-8AC7-06E04FA48FB9}" type="presOf" srcId="{050B2F03-C5FB-4813-ABFC-B8E4685FDEEE}" destId="{9A031BE9-469A-4CB2-BA3D-3A77E540A30C}" srcOrd="0" destOrd="0" presId="urn:microsoft.com/office/officeart/2008/layout/LinedList"/>
    <dgm:cxn modelId="{88EAEA0C-21DB-4258-A617-AFF9746B590F}" type="presOf" srcId="{79A5402F-C31C-4D74-B084-ECC554AA4A46}" destId="{5E7712C4-E86D-4352-BDBB-C5CD58618878}" srcOrd="0" destOrd="0" presId="urn:microsoft.com/office/officeart/2008/layout/LinedList"/>
    <dgm:cxn modelId="{CEAAF295-0795-4E00-89F5-E290714FF7FE}" type="presOf" srcId="{D6193F59-1D92-46C0-8775-BC0072AA9C66}" destId="{E8498782-EE72-45F8-8525-7338574C7371}" srcOrd="0" destOrd="0" presId="urn:microsoft.com/office/officeart/2008/layout/LinedList"/>
    <dgm:cxn modelId="{0E4660F3-DC6B-44C8-86DB-FE1DC03F1ECD}" type="presOf" srcId="{193D722B-851A-437A-8C0D-DE691A3DD03B}" destId="{EDDF311F-05A7-4B71-AF54-945AF4EBC5DA}" srcOrd="0" destOrd="0" presId="urn:microsoft.com/office/officeart/2008/layout/LinedList"/>
    <dgm:cxn modelId="{495FD490-2ED3-47B0-8FF8-CD7B0099DA69}" srcId="{BCD42EB6-1669-47BE-9457-C6773EA10B67}" destId="{12C6BC10-BECF-4E59-885D-A28EFB58A371}" srcOrd="11" destOrd="0" parTransId="{F6D3DC94-5F49-48F0-84AF-71892CEEE84D}" sibTransId="{E59C9BD2-FA3B-4410-83FB-5350E69D54D6}"/>
    <dgm:cxn modelId="{8564B315-04AC-458D-A3ED-D9F64BB8870A}" srcId="{BCD42EB6-1669-47BE-9457-C6773EA10B67}" destId="{571B79AB-3DC2-4D49-9176-F93D0F40D7D3}" srcOrd="6" destOrd="0" parTransId="{36551149-08B5-4315-BE72-DA5C6DD67635}" sibTransId="{8E7F5309-6E2F-45C5-A325-693B103998C9}"/>
    <dgm:cxn modelId="{9E74EA46-B5FA-4B56-85C0-98396879A57D}" type="presOf" srcId="{083781C3-0B9A-4F8C-BE7F-2C82E4F22D32}" destId="{BF2A33D5-61D2-4A1F-A278-742449934574}" srcOrd="0" destOrd="0" presId="urn:microsoft.com/office/officeart/2008/layout/LinedList"/>
    <dgm:cxn modelId="{27E048B6-8D96-45D6-8F8D-7C6D894D508C}" type="presOf" srcId="{886A7848-1234-46CD-9E1E-3E5CABB43590}" destId="{E83CB884-35E3-47F3-B595-93D86831A616}" srcOrd="0" destOrd="0" presId="urn:microsoft.com/office/officeart/2008/layout/LinedList"/>
    <dgm:cxn modelId="{162B9AA2-E01C-4DD5-AD38-7209835CE831}" srcId="{BCD42EB6-1669-47BE-9457-C6773EA10B67}" destId="{193D722B-851A-437A-8C0D-DE691A3DD03B}" srcOrd="3" destOrd="0" parTransId="{CC8D7CE0-FC8F-4E50-802E-87FB754768C8}" sibTransId="{B95A6531-6DCC-4FFC-BCD5-FE9765A8C3E0}"/>
    <dgm:cxn modelId="{98E7A8ED-B2CB-4E47-8352-0F3E3BBAF2D2}" type="presOf" srcId="{BCD42EB6-1669-47BE-9457-C6773EA10B67}" destId="{B10F2B71-30D5-4A84-A8DF-B745E21A8522}" srcOrd="0" destOrd="0" presId="urn:microsoft.com/office/officeart/2008/layout/LinedList"/>
    <dgm:cxn modelId="{9BD3A19F-554F-48F0-8CF1-3C1456DB5E20}" srcId="{BCD42EB6-1669-47BE-9457-C6773EA10B67}" destId="{886A7848-1234-46CD-9E1E-3E5CABB43590}" srcOrd="7" destOrd="0" parTransId="{BB3E4D16-E6BA-4F25-A7CA-7BB853D86902}" sibTransId="{6175FA28-56EF-48AF-9B42-DE540CE30F6A}"/>
    <dgm:cxn modelId="{A1BE9101-75C3-44D1-8167-475C7C150F78}" type="presParOf" srcId="{B10F2B71-30D5-4A84-A8DF-B745E21A8522}" destId="{6FDBE8FF-7998-41F1-AC37-882B68FACE76}" srcOrd="0" destOrd="0" presId="urn:microsoft.com/office/officeart/2008/layout/LinedList"/>
    <dgm:cxn modelId="{BF228FA5-8DC7-42A7-A2D1-D4FF5ADC4846}" type="presParOf" srcId="{B10F2B71-30D5-4A84-A8DF-B745E21A8522}" destId="{3C9EB9AA-7E41-4D45-A219-2F4FA35EA720}" srcOrd="1" destOrd="0" presId="urn:microsoft.com/office/officeart/2008/layout/LinedList"/>
    <dgm:cxn modelId="{34C9E811-7052-4259-86B8-3EC45C8954E6}" type="presParOf" srcId="{3C9EB9AA-7E41-4D45-A219-2F4FA35EA720}" destId="{09F23A2A-1E03-4DF7-83EB-A41E1499A9BE}" srcOrd="0" destOrd="0" presId="urn:microsoft.com/office/officeart/2008/layout/LinedList"/>
    <dgm:cxn modelId="{5BA255CF-BB88-4BEF-A6C7-565807EA8588}" type="presParOf" srcId="{3C9EB9AA-7E41-4D45-A219-2F4FA35EA720}" destId="{7A5C4C88-666E-4691-9CB8-BB0B288D8617}" srcOrd="1" destOrd="0" presId="urn:microsoft.com/office/officeart/2008/layout/LinedList"/>
    <dgm:cxn modelId="{2CB9BD97-E15D-4F2A-82DC-754B2746119C}" type="presParOf" srcId="{B10F2B71-30D5-4A84-A8DF-B745E21A8522}" destId="{0EA28216-7B95-4415-B05B-DEB8A7A45A8E}" srcOrd="2" destOrd="0" presId="urn:microsoft.com/office/officeart/2008/layout/LinedList"/>
    <dgm:cxn modelId="{C197D6D8-02BF-4DEA-BA52-23A820AF6BE4}" type="presParOf" srcId="{B10F2B71-30D5-4A84-A8DF-B745E21A8522}" destId="{FD12249F-2253-48C8-8B43-620A951453E1}" srcOrd="3" destOrd="0" presId="urn:microsoft.com/office/officeart/2008/layout/LinedList"/>
    <dgm:cxn modelId="{56D9B4FB-80DB-43B8-8F22-57A710B9CFE2}" type="presParOf" srcId="{FD12249F-2253-48C8-8B43-620A951453E1}" destId="{5E7712C4-E86D-4352-BDBB-C5CD58618878}" srcOrd="0" destOrd="0" presId="urn:microsoft.com/office/officeart/2008/layout/LinedList"/>
    <dgm:cxn modelId="{F89585F5-4122-4B9E-8F0A-5662DC0BCBCD}" type="presParOf" srcId="{FD12249F-2253-48C8-8B43-620A951453E1}" destId="{CA20F6AC-07C2-4190-AE67-C52ECE50D16B}" srcOrd="1" destOrd="0" presId="urn:microsoft.com/office/officeart/2008/layout/LinedList"/>
    <dgm:cxn modelId="{18431D22-AE5B-4A8A-8813-9A91332EB84D}" type="presParOf" srcId="{B10F2B71-30D5-4A84-A8DF-B745E21A8522}" destId="{72CB91B4-197D-4E2E-A847-39BEDC9C9274}" srcOrd="4" destOrd="0" presId="urn:microsoft.com/office/officeart/2008/layout/LinedList"/>
    <dgm:cxn modelId="{E0978925-2AEF-4FBE-8E5D-82E9C58B4C21}" type="presParOf" srcId="{B10F2B71-30D5-4A84-A8DF-B745E21A8522}" destId="{D842B352-F502-4D93-8DC5-A03E2CDD67FB}" srcOrd="5" destOrd="0" presId="urn:microsoft.com/office/officeart/2008/layout/LinedList"/>
    <dgm:cxn modelId="{0D154171-8C4A-4CD2-95ED-168927C96E3F}" type="presParOf" srcId="{D842B352-F502-4D93-8DC5-A03E2CDD67FB}" destId="{A6020DB7-D788-4E9B-A3B5-9E9ADA9935DE}" srcOrd="0" destOrd="0" presId="urn:microsoft.com/office/officeart/2008/layout/LinedList"/>
    <dgm:cxn modelId="{96336C40-C873-40C4-9221-4C6957DE9A10}" type="presParOf" srcId="{D842B352-F502-4D93-8DC5-A03E2CDD67FB}" destId="{82433472-2367-4EE4-B697-8D0BA55B4652}" srcOrd="1" destOrd="0" presId="urn:microsoft.com/office/officeart/2008/layout/LinedList"/>
    <dgm:cxn modelId="{F52AC101-0B57-4016-9285-F6D8BFF7C6EE}" type="presParOf" srcId="{B10F2B71-30D5-4A84-A8DF-B745E21A8522}" destId="{2394431B-55D2-4A9D-894C-139704FCBEF9}" srcOrd="6" destOrd="0" presId="urn:microsoft.com/office/officeart/2008/layout/LinedList"/>
    <dgm:cxn modelId="{FA0280D1-ACDD-4932-A032-4C963C014575}" type="presParOf" srcId="{B10F2B71-30D5-4A84-A8DF-B745E21A8522}" destId="{52936014-B53A-42B7-9542-9DACF7A70936}" srcOrd="7" destOrd="0" presId="urn:microsoft.com/office/officeart/2008/layout/LinedList"/>
    <dgm:cxn modelId="{4DE8658F-A062-432B-B340-80A694A4D7C8}" type="presParOf" srcId="{52936014-B53A-42B7-9542-9DACF7A70936}" destId="{EDDF311F-05A7-4B71-AF54-945AF4EBC5DA}" srcOrd="0" destOrd="0" presId="urn:microsoft.com/office/officeart/2008/layout/LinedList"/>
    <dgm:cxn modelId="{667E3F52-B41C-4E90-ADFD-E4A3DDF0C295}" type="presParOf" srcId="{52936014-B53A-42B7-9542-9DACF7A70936}" destId="{2779A91D-C759-4C84-9233-F229AE599274}" srcOrd="1" destOrd="0" presId="urn:microsoft.com/office/officeart/2008/layout/LinedList"/>
    <dgm:cxn modelId="{5E163D12-F427-42CF-B186-BCB3A479C76C}" type="presParOf" srcId="{B10F2B71-30D5-4A84-A8DF-B745E21A8522}" destId="{CAB3A568-3AA5-42D3-95E0-2723A69C42BD}" srcOrd="8" destOrd="0" presId="urn:microsoft.com/office/officeart/2008/layout/LinedList"/>
    <dgm:cxn modelId="{DEE5E0EF-74E1-4CB3-A4EA-EF10822016B0}" type="presParOf" srcId="{B10F2B71-30D5-4A84-A8DF-B745E21A8522}" destId="{D2D6FB62-5E4C-4DEF-8EE9-2E67FCC2FE19}" srcOrd="9" destOrd="0" presId="urn:microsoft.com/office/officeart/2008/layout/LinedList"/>
    <dgm:cxn modelId="{53E9807B-11C1-4B6A-A589-95F7E1CC8FC1}" type="presParOf" srcId="{D2D6FB62-5E4C-4DEF-8EE9-2E67FCC2FE19}" destId="{DE295F59-7BA6-45EB-ACB1-38EA7FBE7D1E}" srcOrd="0" destOrd="0" presId="urn:microsoft.com/office/officeart/2008/layout/LinedList"/>
    <dgm:cxn modelId="{4B7E6AC0-8E8C-42B5-A48A-5651F7003D0A}" type="presParOf" srcId="{D2D6FB62-5E4C-4DEF-8EE9-2E67FCC2FE19}" destId="{5A41EA1C-B866-4954-B93A-387146E7C2BA}" srcOrd="1" destOrd="0" presId="urn:microsoft.com/office/officeart/2008/layout/LinedList"/>
    <dgm:cxn modelId="{900438BB-5FF2-4542-91A2-AD3A0CCD9CCF}" type="presParOf" srcId="{B10F2B71-30D5-4A84-A8DF-B745E21A8522}" destId="{CF4226BA-D834-4C43-B5CD-52C4ADBE6C45}" srcOrd="10" destOrd="0" presId="urn:microsoft.com/office/officeart/2008/layout/LinedList"/>
    <dgm:cxn modelId="{E94873B6-369C-4581-8A27-4763C5C0F884}" type="presParOf" srcId="{B10F2B71-30D5-4A84-A8DF-B745E21A8522}" destId="{B0EEC885-39B9-47DE-BDF3-3085067B9E73}" srcOrd="11" destOrd="0" presId="urn:microsoft.com/office/officeart/2008/layout/LinedList"/>
    <dgm:cxn modelId="{94923EFF-B223-45F0-A173-94618C8E2881}" type="presParOf" srcId="{B0EEC885-39B9-47DE-BDF3-3085067B9E73}" destId="{FFECA7B0-538D-4085-8853-3733D0AB52BA}" srcOrd="0" destOrd="0" presId="urn:microsoft.com/office/officeart/2008/layout/LinedList"/>
    <dgm:cxn modelId="{DC48D47C-1CE7-4D1D-A29A-26007AB2C9CE}" type="presParOf" srcId="{B0EEC885-39B9-47DE-BDF3-3085067B9E73}" destId="{14AEC830-4BCE-4147-8FF3-8169A0A93223}" srcOrd="1" destOrd="0" presId="urn:microsoft.com/office/officeart/2008/layout/LinedList"/>
    <dgm:cxn modelId="{16D3D4DF-AD5C-404F-8648-418FDCB8325D}" type="presParOf" srcId="{B10F2B71-30D5-4A84-A8DF-B745E21A8522}" destId="{02BA4935-9C3F-42B5-9848-4F3F7344EE7A}" srcOrd="12" destOrd="0" presId="urn:microsoft.com/office/officeart/2008/layout/LinedList"/>
    <dgm:cxn modelId="{B5B2FF34-4E24-4061-AB8C-F3118E3CDC59}" type="presParOf" srcId="{B10F2B71-30D5-4A84-A8DF-B745E21A8522}" destId="{9B625A89-E041-4DEF-9A2B-BFEA7006CA85}" srcOrd="13" destOrd="0" presId="urn:microsoft.com/office/officeart/2008/layout/LinedList"/>
    <dgm:cxn modelId="{C6A61B7E-BCFB-46E7-B838-E34AAA8028E2}" type="presParOf" srcId="{9B625A89-E041-4DEF-9A2B-BFEA7006CA85}" destId="{CC429140-9040-4C15-A5CC-4A38C680EB74}" srcOrd="0" destOrd="0" presId="urn:microsoft.com/office/officeart/2008/layout/LinedList"/>
    <dgm:cxn modelId="{E3FAD5B7-7D22-403B-B124-61CF0D22F10B}" type="presParOf" srcId="{9B625A89-E041-4DEF-9A2B-BFEA7006CA85}" destId="{2FA67152-F5D9-40E6-B80D-3F3C761C8ECE}" srcOrd="1" destOrd="0" presId="urn:microsoft.com/office/officeart/2008/layout/LinedList"/>
    <dgm:cxn modelId="{197E8FF3-75F7-40C4-B129-706319A7BB89}" type="presParOf" srcId="{B10F2B71-30D5-4A84-A8DF-B745E21A8522}" destId="{9B7E2BE2-4139-41D1-838E-1460E465CADA}" srcOrd="14" destOrd="0" presId="urn:microsoft.com/office/officeart/2008/layout/LinedList"/>
    <dgm:cxn modelId="{0C786271-F035-44FF-B7B9-04F555495D9F}" type="presParOf" srcId="{B10F2B71-30D5-4A84-A8DF-B745E21A8522}" destId="{688754C6-2E1D-4B9F-8653-0932FA9F657B}" srcOrd="15" destOrd="0" presId="urn:microsoft.com/office/officeart/2008/layout/LinedList"/>
    <dgm:cxn modelId="{750FB89E-CB87-487D-9C42-7E2FEC3E2700}" type="presParOf" srcId="{688754C6-2E1D-4B9F-8653-0932FA9F657B}" destId="{E83CB884-35E3-47F3-B595-93D86831A616}" srcOrd="0" destOrd="0" presId="urn:microsoft.com/office/officeart/2008/layout/LinedList"/>
    <dgm:cxn modelId="{58361290-ABB2-4FC8-A5B0-9413A3981FC2}" type="presParOf" srcId="{688754C6-2E1D-4B9F-8653-0932FA9F657B}" destId="{DE03AA5B-B7D7-424D-B65E-C3C62BB68C65}" srcOrd="1" destOrd="0" presId="urn:microsoft.com/office/officeart/2008/layout/LinedList"/>
    <dgm:cxn modelId="{5BB7F08E-B933-4AF5-A89B-33C9A30116BC}" type="presParOf" srcId="{B10F2B71-30D5-4A84-A8DF-B745E21A8522}" destId="{4076219B-AE42-42AB-8071-14704BB8970F}" srcOrd="16" destOrd="0" presId="urn:microsoft.com/office/officeart/2008/layout/LinedList"/>
    <dgm:cxn modelId="{1603B4B3-7BA2-40F9-BE5F-CE173AF8DC11}" type="presParOf" srcId="{B10F2B71-30D5-4A84-A8DF-B745E21A8522}" destId="{51D2D217-75B9-410B-B04B-07ABAD37C79C}" srcOrd="17" destOrd="0" presId="urn:microsoft.com/office/officeart/2008/layout/LinedList"/>
    <dgm:cxn modelId="{80FD3DBA-3B4C-4698-B9BC-C3B078F49A90}" type="presParOf" srcId="{51D2D217-75B9-410B-B04B-07ABAD37C79C}" destId="{EFADC9D4-FEB8-4AA5-9B49-470C9A874786}" srcOrd="0" destOrd="0" presId="urn:microsoft.com/office/officeart/2008/layout/LinedList"/>
    <dgm:cxn modelId="{32FFB4A6-6CC6-4055-93FA-CDE41417EDE5}" type="presParOf" srcId="{51D2D217-75B9-410B-B04B-07ABAD37C79C}" destId="{9AAE2303-4E75-4666-B9D9-EEC4D517697E}" srcOrd="1" destOrd="0" presId="urn:microsoft.com/office/officeart/2008/layout/LinedList"/>
    <dgm:cxn modelId="{1BD4ACBC-6CDD-42E8-B0BF-2DE6D1FECCE2}" type="presParOf" srcId="{B10F2B71-30D5-4A84-A8DF-B745E21A8522}" destId="{47799F1B-E911-4C7F-A1A8-FAFF75F43624}" srcOrd="18" destOrd="0" presId="urn:microsoft.com/office/officeart/2008/layout/LinedList"/>
    <dgm:cxn modelId="{0BC9FFBF-CB90-425C-8823-1CBF0C7BCC79}" type="presParOf" srcId="{B10F2B71-30D5-4A84-A8DF-B745E21A8522}" destId="{BB8B7720-8966-4DCF-990A-85049D42EA9F}" srcOrd="19" destOrd="0" presId="urn:microsoft.com/office/officeart/2008/layout/LinedList"/>
    <dgm:cxn modelId="{690C0DEE-891E-48E0-B67F-7AAEED3E9BA2}" type="presParOf" srcId="{BB8B7720-8966-4DCF-990A-85049D42EA9F}" destId="{E8498782-EE72-45F8-8525-7338574C7371}" srcOrd="0" destOrd="0" presId="urn:microsoft.com/office/officeart/2008/layout/LinedList"/>
    <dgm:cxn modelId="{D111FBD1-D5D4-4B69-9F24-E5820170CA5D}" type="presParOf" srcId="{BB8B7720-8966-4DCF-990A-85049D42EA9F}" destId="{7F1BC3F0-4A50-4CA0-A363-B26C50BA5E40}" srcOrd="1" destOrd="0" presId="urn:microsoft.com/office/officeart/2008/layout/LinedList"/>
    <dgm:cxn modelId="{21D4E143-43FB-4C2D-8911-EF0E67E23BE3}" type="presParOf" srcId="{B10F2B71-30D5-4A84-A8DF-B745E21A8522}" destId="{8DBB945D-A515-4E21-9BC6-D40BAE416972}" srcOrd="20" destOrd="0" presId="urn:microsoft.com/office/officeart/2008/layout/LinedList"/>
    <dgm:cxn modelId="{48D74721-8E58-44E6-928B-FA51ADBA67BB}" type="presParOf" srcId="{B10F2B71-30D5-4A84-A8DF-B745E21A8522}" destId="{906660B2-A5D2-435C-8F27-0887416AA1B7}" srcOrd="21" destOrd="0" presId="urn:microsoft.com/office/officeart/2008/layout/LinedList"/>
    <dgm:cxn modelId="{387030D3-0F87-4049-A74B-D872542FA41F}" type="presParOf" srcId="{906660B2-A5D2-435C-8F27-0887416AA1B7}" destId="{BF2A33D5-61D2-4A1F-A278-742449934574}" srcOrd="0" destOrd="0" presId="urn:microsoft.com/office/officeart/2008/layout/LinedList"/>
    <dgm:cxn modelId="{2AB111B5-1C58-4136-A813-86DF90004C66}" type="presParOf" srcId="{906660B2-A5D2-435C-8F27-0887416AA1B7}" destId="{7C4161F2-116B-4583-A641-86AA259204D9}" srcOrd="1" destOrd="0" presId="urn:microsoft.com/office/officeart/2008/layout/LinedList"/>
    <dgm:cxn modelId="{D02971C0-1CF5-4CBC-AE88-68C867D8B8B6}" type="presParOf" srcId="{B10F2B71-30D5-4A84-A8DF-B745E21A8522}" destId="{34DC5922-309A-4EEC-83C7-A65751805004}" srcOrd="22" destOrd="0" presId="urn:microsoft.com/office/officeart/2008/layout/LinedList"/>
    <dgm:cxn modelId="{18638E0E-96D0-4047-86B9-F208C84561EB}" type="presParOf" srcId="{B10F2B71-30D5-4A84-A8DF-B745E21A8522}" destId="{DF746F82-0C5B-4B33-985E-5C6DB0F46D4F}" srcOrd="23" destOrd="0" presId="urn:microsoft.com/office/officeart/2008/layout/LinedList"/>
    <dgm:cxn modelId="{6DAF16CE-4884-4B35-B175-C982D9405766}" type="presParOf" srcId="{DF746F82-0C5B-4B33-985E-5C6DB0F46D4F}" destId="{83D5455F-8C62-44BB-A877-78F947FD3F91}" srcOrd="0" destOrd="0" presId="urn:microsoft.com/office/officeart/2008/layout/LinedList"/>
    <dgm:cxn modelId="{869E40E6-D376-4A27-90AE-0894608A5EE0}" type="presParOf" srcId="{DF746F82-0C5B-4B33-985E-5C6DB0F46D4F}" destId="{2811B3B1-6608-4AF7-85DE-542C062F8427}" srcOrd="1" destOrd="0" presId="urn:microsoft.com/office/officeart/2008/layout/LinedList"/>
    <dgm:cxn modelId="{96A6FC02-CFCC-425A-907E-708FD0F0C3AE}" type="presParOf" srcId="{B10F2B71-30D5-4A84-A8DF-B745E21A8522}" destId="{93CEF780-77CE-42FC-8E92-02866F48B42E}" srcOrd="24" destOrd="0" presId="urn:microsoft.com/office/officeart/2008/layout/LinedList"/>
    <dgm:cxn modelId="{BA26F016-976F-4391-A5A9-839230194591}" type="presParOf" srcId="{B10F2B71-30D5-4A84-A8DF-B745E21A8522}" destId="{BED520A6-43D0-46A5-8BF1-1DC34A45CACA}" srcOrd="25" destOrd="0" presId="urn:microsoft.com/office/officeart/2008/layout/LinedList"/>
    <dgm:cxn modelId="{19635024-8B05-4138-847B-E2BBC507CB13}" type="presParOf" srcId="{BED520A6-43D0-46A5-8BF1-1DC34A45CACA}" destId="{9A031BE9-469A-4CB2-BA3D-3A77E540A30C}" srcOrd="0" destOrd="0" presId="urn:microsoft.com/office/officeart/2008/layout/LinedList"/>
    <dgm:cxn modelId="{110BF355-6C70-44CB-B689-B5F075450E00}" type="presParOf" srcId="{BED520A6-43D0-46A5-8BF1-1DC34A45CACA}" destId="{57714F07-59E0-4D0C-9247-4ECD5B2A39A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31AA560-0747-4C8E-872F-0A7065EECDE3}" type="doc">
      <dgm:prSet loTypeId="urn:microsoft.com/office/officeart/2005/8/layout/hList1" loCatId="list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77E428CD-FC2E-45A7-8F1F-1CF73E6B294B}">
      <dgm:prSet custT="1"/>
      <dgm:spPr/>
      <dgm:t>
        <a:bodyPr/>
        <a:lstStyle/>
        <a:p>
          <a:pPr rtl="0"/>
          <a:r>
            <a:rPr lang="ru-RU" sz="1800" dirty="0" smtClean="0"/>
            <a:t>Электронные обучающие модули</a:t>
          </a:r>
          <a:endParaRPr lang="ru-RU" sz="1800" dirty="0"/>
        </a:p>
      </dgm:t>
    </dgm:pt>
    <dgm:pt modelId="{73E5AB67-13E6-47E9-8234-28440F4A5876}" type="parTrans" cxnId="{AE4D7D47-F46F-407F-9D22-7110CFD23FFE}">
      <dgm:prSet/>
      <dgm:spPr/>
      <dgm:t>
        <a:bodyPr/>
        <a:lstStyle/>
        <a:p>
          <a:endParaRPr lang="ru-RU"/>
        </a:p>
      </dgm:t>
    </dgm:pt>
    <dgm:pt modelId="{A57023F0-0F99-44D6-B9EE-32BA22EA3A75}" type="sibTrans" cxnId="{AE4D7D47-F46F-407F-9D22-7110CFD23FFE}">
      <dgm:prSet/>
      <dgm:spPr/>
      <dgm:t>
        <a:bodyPr/>
        <a:lstStyle/>
        <a:p>
          <a:endParaRPr lang="ru-RU"/>
        </a:p>
      </dgm:t>
    </dgm:pt>
    <dgm:pt modelId="{37D098BB-27AD-4A2B-B84E-E03C3CEE53F7}">
      <dgm:prSet/>
      <dgm:spPr/>
      <dgm:t>
        <a:bodyPr/>
        <a:lstStyle/>
        <a:p>
          <a:pPr rtl="0"/>
          <a:r>
            <a:rPr lang="ru-RU" smtClean="0"/>
            <a:t>1	Романько Н.А.	Краниофациальная идентификация личности по видеоизображению		</a:t>
          </a:r>
          <a:endParaRPr lang="ru-RU"/>
        </a:p>
      </dgm:t>
    </dgm:pt>
    <dgm:pt modelId="{69C08ED2-C098-419A-9A14-8D147275EE19}" type="parTrans" cxnId="{8BC66849-4EE1-4444-9714-2D2D29AA3EBD}">
      <dgm:prSet/>
      <dgm:spPr/>
      <dgm:t>
        <a:bodyPr/>
        <a:lstStyle/>
        <a:p>
          <a:endParaRPr lang="ru-RU"/>
        </a:p>
      </dgm:t>
    </dgm:pt>
    <dgm:pt modelId="{ECB3541D-47C5-4DA0-8A81-2086E38756B0}" type="sibTrans" cxnId="{8BC66849-4EE1-4444-9714-2D2D29AA3EBD}">
      <dgm:prSet/>
      <dgm:spPr/>
      <dgm:t>
        <a:bodyPr/>
        <a:lstStyle/>
        <a:p>
          <a:endParaRPr lang="ru-RU"/>
        </a:p>
      </dgm:t>
    </dgm:pt>
    <dgm:pt modelId="{CC7A9D04-215B-425F-9CBB-6BB87594F8BA}">
      <dgm:prSet/>
      <dgm:spPr/>
      <dgm:t>
        <a:bodyPr/>
        <a:lstStyle/>
        <a:p>
          <a:pPr rtl="0"/>
          <a:r>
            <a:rPr lang="ru-RU" dirty="0" smtClean="0"/>
            <a:t>2	Абрамов	</a:t>
          </a:r>
          <a:r>
            <a:rPr lang="ru-RU" dirty="0" err="1" smtClean="0"/>
            <a:t>Краниофациальная</a:t>
          </a:r>
          <a:r>
            <a:rPr lang="ru-RU" dirty="0" smtClean="0"/>
            <a:t> идентификация личности по рентгеновским снимкам		</a:t>
          </a:r>
          <a:endParaRPr lang="ru-RU" dirty="0"/>
        </a:p>
      </dgm:t>
    </dgm:pt>
    <dgm:pt modelId="{88554EF5-61C0-48DA-BE81-068BB7F2EC51}" type="parTrans" cxnId="{DE4E9621-49A3-49CD-A9C7-57A406C5E76F}">
      <dgm:prSet/>
      <dgm:spPr/>
      <dgm:t>
        <a:bodyPr/>
        <a:lstStyle/>
        <a:p>
          <a:endParaRPr lang="ru-RU"/>
        </a:p>
      </dgm:t>
    </dgm:pt>
    <dgm:pt modelId="{EE3D131E-7BFF-46D5-96D4-BD3DB4E51879}" type="sibTrans" cxnId="{DE4E9621-49A3-49CD-A9C7-57A406C5E76F}">
      <dgm:prSet/>
      <dgm:spPr/>
      <dgm:t>
        <a:bodyPr/>
        <a:lstStyle/>
        <a:p>
          <a:endParaRPr lang="ru-RU"/>
        </a:p>
      </dgm:t>
    </dgm:pt>
    <dgm:pt modelId="{DEFC9529-EA40-4D28-B2A7-E7DCA7111B22}">
      <dgm:prSet/>
      <dgm:spPr/>
      <dgm:t>
        <a:bodyPr/>
        <a:lstStyle/>
        <a:p>
          <a:pPr rtl="0"/>
          <a:r>
            <a:rPr lang="ru-RU" smtClean="0"/>
            <a:t>3	Романько Н.А.	Векторографический анализ переломов костей		</a:t>
          </a:r>
          <a:endParaRPr lang="ru-RU"/>
        </a:p>
      </dgm:t>
    </dgm:pt>
    <dgm:pt modelId="{9EBB38CF-1909-4A75-9053-A3EA8C1554CA}" type="parTrans" cxnId="{35B15975-C3AC-4790-B8CA-1558E15F3B51}">
      <dgm:prSet/>
      <dgm:spPr/>
      <dgm:t>
        <a:bodyPr/>
        <a:lstStyle/>
        <a:p>
          <a:endParaRPr lang="ru-RU"/>
        </a:p>
      </dgm:t>
    </dgm:pt>
    <dgm:pt modelId="{D24F0E64-B72C-4B61-A9B5-BDCE30A0385D}" type="sibTrans" cxnId="{35B15975-C3AC-4790-B8CA-1558E15F3B51}">
      <dgm:prSet/>
      <dgm:spPr/>
      <dgm:t>
        <a:bodyPr/>
        <a:lstStyle/>
        <a:p>
          <a:endParaRPr lang="ru-RU"/>
        </a:p>
      </dgm:t>
    </dgm:pt>
    <dgm:pt modelId="{F3E7AE1C-C5CB-4B5A-B65B-EAFEE9567A13}">
      <dgm:prSet/>
      <dgm:spPr/>
      <dgm:t>
        <a:bodyPr/>
        <a:lstStyle/>
        <a:p>
          <a:pPr rtl="0"/>
          <a:r>
            <a:rPr lang="ru-RU" smtClean="0"/>
            <a:t>4	Мусин Э.Х.	СМЭ Диагностика огнестрельных повреждений, причиненных ЭПЭ		</a:t>
          </a:r>
          <a:endParaRPr lang="ru-RU"/>
        </a:p>
      </dgm:t>
    </dgm:pt>
    <dgm:pt modelId="{3B36740D-B1D8-417F-A27B-28302DF47DD1}" type="parTrans" cxnId="{A4036761-C7B9-483B-9713-0F497A3CFCAA}">
      <dgm:prSet/>
      <dgm:spPr/>
      <dgm:t>
        <a:bodyPr/>
        <a:lstStyle/>
        <a:p>
          <a:endParaRPr lang="ru-RU"/>
        </a:p>
      </dgm:t>
    </dgm:pt>
    <dgm:pt modelId="{73C71553-4668-4B50-8E32-B2F73AC02F8C}" type="sibTrans" cxnId="{A4036761-C7B9-483B-9713-0F497A3CFCAA}">
      <dgm:prSet/>
      <dgm:spPr/>
      <dgm:t>
        <a:bodyPr/>
        <a:lstStyle/>
        <a:p>
          <a:endParaRPr lang="ru-RU"/>
        </a:p>
      </dgm:t>
    </dgm:pt>
    <dgm:pt modelId="{C5FFE0B7-492D-4530-8F6E-51B32704F2E6}">
      <dgm:prSet/>
      <dgm:spPr/>
      <dgm:t>
        <a:bodyPr/>
        <a:lstStyle/>
        <a:p>
          <a:pPr rtl="0"/>
          <a:r>
            <a:rPr lang="ru-RU" smtClean="0"/>
            <a:t>5	Горелкин Д.Г.	Исследование повреждений гортанно-подъязычного комплекса		</a:t>
          </a:r>
          <a:endParaRPr lang="ru-RU"/>
        </a:p>
      </dgm:t>
    </dgm:pt>
    <dgm:pt modelId="{5760BC5F-65E7-447B-B568-129524296610}" type="parTrans" cxnId="{6695A7D3-D7D5-41BE-BD46-FCD7EC844657}">
      <dgm:prSet/>
      <dgm:spPr/>
      <dgm:t>
        <a:bodyPr/>
        <a:lstStyle/>
        <a:p>
          <a:endParaRPr lang="ru-RU"/>
        </a:p>
      </dgm:t>
    </dgm:pt>
    <dgm:pt modelId="{19FFED1C-AD09-4380-BA4F-D7C17C795981}" type="sibTrans" cxnId="{6695A7D3-D7D5-41BE-BD46-FCD7EC844657}">
      <dgm:prSet/>
      <dgm:spPr/>
      <dgm:t>
        <a:bodyPr/>
        <a:lstStyle/>
        <a:p>
          <a:endParaRPr lang="ru-RU"/>
        </a:p>
      </dgm:t>
    </dgm:pt>
    <dgm:pt modelId="{A6327F1A-6024-4F7C-9A25-D80F035BA1FF}">
      <dgm:prSet/>
      <dgm:spPr/>
      <dgm:t>
        <a:bodyPr/>
        <a:lstStyle/>
        <a:p>
          <a:pPr rtl="0"/>
          <a:r>
            <a:rPr lang="ru-RU" smtClean="0"/>
            <a:t>6	Безпалый Ю.Б.	Методы спектрального анализа в СМЭ		</a:t>
          </a:r>
          <a:endParaRPr lang="ru-RU"/>
        </a:p>
      </dgm:t>
    </dgm:pt>
    <dgm:pt modelId="{F23BCF1B-137F-46C9-9C3D-CB8DC9110179}" type="parTrans" cxnId="{C5855DE7-3AED-4717-8E48-3F81C48EAC53}">
      <dgm:prSet/>
      <dgm:spPr/>
      <dgm:t>
        <a:bodyPr/>
        <a:lstStyle/>
        <a:p>
          <a:endParaRPr lang="ru-RU"/>
        </a:p>
      </dgm:t>
    </dgm:pt>
    <dgm:pt modelId="{E9584540-1D57-4EA7-9768-1DFDE91CF509}" type="sibTrans" cxnId="{C5855DE7-3AED-4717-8E48-3F81C48EAC53}">
      <dgm:prSet/>
      <dgm:spPr/>
      <dgm:t>
        <a:bodyPr/>
        <a:lstStyle/>
        <a:p>
          <a:endParaRPr lang="ru-RU"/>
        </a:p>
      </dgm:t>
    </dgm:pt>
    <dgm:pt modelId="{6715A0EC-EEB0-44BC-AD1B-689730303503}">
      <dgm:prSet/>
      <dgm:spPr/>
      <dgm:t>
        <a:bodyPr/>
        <a:lstStyle/>
        <a:p>
          <a:pPr rtl="0"/>
          <a:r>
            <a:rPr lang="ru-RU" smtClean="0"/>
            <a:t>7	Романько Н.А.	Планктон		</a:t>
          </a:r>
          <a:endParaRPr lang="ru-RU"/>
        </a:p>
      </dgm:t>
    </dgm:pt>
    <dgm:pt modelId="{B14BF39D-739F-412A-82CE-EFD6A09CF163}" type="parTrans" cxnId="{15E7E70A-BFE3-4B5D-AF41-B9E4AA2092F1}">
      <dgm:prSet/>
      <dgm:spPr/>
      <dgm:t>
        <a:bodyPr/>
        <a:lstStyle/>
        <a:p>
          <a:endParaRPr lang="ru-RU"/>
        </a:p>
      </dgm:t>
    </dgm:pt>
    <dgm:pt modelId="{36DE7CDB-78C6-4B86-84C9-8696C4E6577D}" type="sibTrans" cxnId="{15E7E70A-BFE3-4B5D-AF41-B9E4AA2092F1}">
      <dgm:prSet/>
      <dgm:spPr/>
      <dgm:t>
        <a:bodyPr/>
        <a:lstStyle/>
        <a:p>
          <a:endParaRPr lang="ru-RU"/>
        </a:p>
      </dgm:t>
    </dgm:pt>
    <dgm:pt modelId="{0790B527-6103-4FA4-944F-CDF69D5D2E9C}">
      <dgm:prSet/>
      <dgm:spPr/>
      <dgm:t>
        <a:bodyPr/>
        <a:lstStyle/>
        <a:p>
          <a:pPr rtl="0"/>
          <a:r>
            <a:rPr lang="ru-RU" dirty="0" smtClean="0"/>
            <a:t>8	Фролова И.А.,  Буланова Э.В.	Алгоритм проведения судебно-гистологического исследования		</a:t>
          </a:r>
          <a:endParaRPr lang="ru-RU" dirty="0"/>
        </a:p>
      </dgm:t>
    </dgm:pt>
    <dgm:pt modelId="{9C35D5F5-4B11-4F6F-948B-E3B6D3E8DA30}" type="parTrans" cxnId="{B26E4DAB-279E-4558-9D3F-B431F50549E6}">
      <dgm:prSet/>
      <dgm:spPr/>
      <dgm:t>
        <a:bodyPr/>
        <a:lstStyle/>
        <a:p>
          <a:endParaRPr lang="ru-RU"/>
        </a:p>
      </dgm:t>
    </dgm:pt>
    <dgm:pt modelId="{3C38F927-E206-4471-80B7-65ED3AF4E1B5}" type="sibTrans" cxnId="{B26E4DAB-279E-4558-9D3F-B431F50549E6}">
      <dgm:prSet/>
      <dgm:spPr/>
      <dgm:t>
        <a:bodyPr/>
        <a:lstStyle/>
        <a:p>
          <a:endParaRPr lang="ru-RU"/>
        </a:p>
      </dgm:t>
    </dgm:pt>
    <dgm:pt modelId="{61776889-9724-4FF9-8342-7A3F263930F6}">
      <dgm:prSet/>
      <dgm:spPr/>
      <dgm:t>
        <a:bodyPr/>
        <a:lstStyle/>
        <a:p>
          <a:pPr rtl="0"/>
          <a:r>
            <a:rPr lang="ru-RU" dirty="0" smtClean="0"/>
            <a:t>9	Фролова И.А., Буланова Э.В.	Порядок забора трупного материала для судебно-гистологического исследования		</a:t>
          </a:r>
          <a:endParaRPr lang="ru-RU" dirty="0"/>
        </a:p>
      </dgm:t>
    </dgm:pt>
    <dgm:pt modelId="{70521365-7103-4DE5-B059-337398B68840}" type="parTrans" cxnId="{82DC346E-953A-4683-B228-8A988F1D7EF7}">
      <dgm:prSet/>
      <dgm:spPr/>
      <dgm:t>
        <a:bodyPr/>
        <a:lstStyle/>
        <a:p>
          <a:endParaRPr lang="ru-RU"/>
        </a:p>
      </dgm:t>
    </dgm:pt>
    <dgm:pt modelId="{45153AD5-6FB3-46F8-ADCF-C8338059688B}" type="sibTrans" cxnId="{82DC346E-953A-4683-B228-8A988F1D7EF7}">
      <dgm:prSet/>
      <dgm:spPr/>
      <dgm:t>
        <a:bodyPr/>
        <a:lstStyle/>
        <a:p>
          <a:endParaRPr lang="ru-RU"/>
        </a:p>
      </dgm:t>
    </dgm:pt>
    <dgm:pt modelId="{9A6930E8-F217-46E9-B033-272C8BE68409}">
      <dgm:prSet/>
      <dgm:spPr/>
      <dgm:t>
        <a:bodyPr/>
        <a:lstStyle/>
        <a:p>
          <a:pPr rtl="0"/>
          <a:r>
            <a:rPr lang="ru-RU" dirty="0" smtClean="0"/>
            <a:t>10	Крупина Н.А.	Порядок забора и направления биологических объектов для проведения судебно-химической экспертизы (исследования)		</a:t>
          </a:r>
          <a:endParaRPr lang="ru-RU" dirty="0"/>
        </a:p>
      </dgm:t>
    </dgm:pt>
    <dgm:pt modelId="{0E20A5A0-97A8-4155-8B1D-B779327C4A0C}" type="parTrans" cxnId="{08506CE1-7886-4EEC-BBFB-647AE21ABB1F}">
      <dgm:prSet/>
      <dgm:spPr/>
      <dgm:t>
        <a:bodyPr/>
        <a:lstStyle/>
        <a:p>
          <a:endParaRPr lang="ru-RU"/>
        </a:p>
      </dgm:t>
    </dgm:pt>
    <dgm:pt modelId="{D06D4E8F-5E4A-4BAA-81D5-8BC7345D647F}" type="sibTrans" cxnId="{08506CE1-7886-4EEC-BBFB-647AE21ABB1F}">
      <dgm:prSet/>
      <dgm:spPr/>
      <dgm:t>
        <a:bodyPr/>
        <a:lstStyle/>
        <a:p>
          <a:endParaRPr lang="ru-RU"/>
        </a:p>
      </dgm:t>
    </dgm:pt>
    <dgm:pt modelId="{49FACCDF-24CC-4592-965C-832DEE8D6049}">
      <dgm:prSet/>
      <dgm:spPr/>
      <dgm:t>
        <a:bodyPr/>
        <a:lstStyle/>
        <a:p>
          <a:pPr rtl="0"/>
          <a:r>
            <a:rPr lang="ru-RU" smtClean="0"/>
            <a:t>11	Павлюшина В.А.	Порядок забора трупной крови  и тканей для производства биохимических исследований		</a:t>
          </a:r>
          <a:endParaRPr lang="ru-RU"/>
        </a:p>
      </dgm:t>
    </dgm:pt>
    <dgm:pt modelId="{2D8A640C-DC67-4606-9021-83FFC419348C}" type="parTrans" cxnId="{42BF2CCD-2CDD-46FC-A255-9BB76B25C40E}">
      <dgm:prSet/>
      <dgm:spPr/>
      <dgm:t>
        <a:bodyPr/>
        <a:lstStyle/>
        <a:p>
          <a:endParaRPr lang="ru-RU"/>
        </a:p>
      </dgm:t>
    </dgm:pt>
    <dgm:pt modelId="{6548CFBB-1087-4D90-A8FB-41932AB2AAC4}" type="sibTrans" cxnId="{42BF2CCD-2CDD-46FC-A255-9BB76B25C40E}">
      <dgm:prSet/>
      <dgm:spPr/>
      <dgm:t>
        <a:bodyPr/>
        <a:lstStyle/>
        <a:p>
          <a:endParaRPr lang="ru-RU"/>
        </a:p>
      </dgm:t>
    </dgm:pt>
    <dgm:pt modelId="{76C3A315-874B-474B-999D-BB94F27A95AA}">
      <dgm:prSet/>
      <dgm:spPr/>
      <dgm:t>
        <a:bodyPr/>
        <a:lstStyle/>
        <a:p>
          <a:pPr rtl="0"/>
          <a:r>
            <a:rPr lang="ru-RU" smtClean="0"/>
            <a:t>12	Кузьмина Л.А., Рындин В.В.	Порядок забора и направления биологических объектов для проведения судебно-биологической молекулярно-генетической экспертизы		</a:t>
          </a:r>
          <a:endParaRPr lang="ru-RU"/>
        </a:p>
      </dgm:t>
    </dgm:pt>
    <dgm:pt modelId="{0028FDB6-52F5-4A4F-B8A9-93116AD962E8}" type="parTrans" cxnId="{795F1353-A8AC-4CB0-8E54-8B8D32BBFF8E}">
      <dgm:prSet/>
      <dgm:spPr/>
      <dgm:t>
        <a:bodyPr/>
        <a:lstStyle/>
        <a:p>
          <a:endParaRPr lang="ru-RU"/>
        </a:p>
      </dgm:t>
    </dgm:pt>
    <dgm:pt modelId="{7D6212E3-0E87-4CB0-9585-59DC4408B948}" type="sibTrans" cxnId="{795F1353-A8AC-4CB0-8E54-8B8D32BBFF8E}">
      <dgm:prSet/>
      <dgm:spPr/>
      <dgm:t>
        <a:bodyPr/>
        <a:lstStyle/>
        <a:p>
          <a:endParaRPr lang="ru-RU"/>
        </a:p>
      </dgm:t>
    </dgm:pt>
    <dgm:pt modelId="{D0A7446C-F5BF-4E4C-9289-EDD190F45532}">
      <dgm:prSet/>
      <dgm:spPr/>
      <dgm:t>
        <a:bodyPr/>
        <a:lstStyle/>
        <a:p>
          <a:pPr rtl="0"/>
          <a:r>
            <a:rPr lang="ru-RU" smtClean="0"/>
            <a:t>13	Кучук С.А.	Правила построения и структура судебно-медицинского диагноза		</a:t>
          </a:r>
          <a:endParaRPr lang="ru-RU"/>
        </a:p>
      </dgm:t>
    </dgm:pt>
    <dgm:pt modelId="{F640BFB5-C245-436A-84FF-378A1C1A32AE}" type="parTrans" cxnId="{5B0BEFBA-B0A9-42E4-B4F9-0DF1956C6FEF}">
      <dgm:prSet/>
      <dgm:spPr/>
      <dgm:t>
        <a:bodyPr/>
        <a:lstStyle/>
        <a:p>
          <a:endParaRPr lang="ru-RU"/>
        </a:p>
      </dgm:t>
    </dgm:pt>
    <dgm:pt modelId="{D7C147AF-7EA8-41E4-A9B4-6D3092A5E569}" type="sibTrans" cxnId="{5B0BEFBA-B0A9-42E4-B4F9-0DF1956C6FEF}">
      <dgm:prSet/>
      <dgm:spPr/>
      <dgm:t>
        <a:bodyPr/>
        <a:lstStyle/>
        <a:p>
          <a:endParaRPr lang="ru-RU"/>
        </a:p>
      </dgm:t>
    </dgm:pt>
    <dgm:pt modelId="{8FDE6F9E-0AB7-4825-ADDC-49491F811998}">
      <dgm:prSet/>
      <dgm:spPr/>
      <dgm:t>
        <a:bodyPr/>
        <a:lstStyle/>
        <a:p>
          <a:pPr rtl="0"/>
          <a:r>
            <a:rPr lang="ru-RU" dirty="0" smtClean="0"/>
            <a:t>14	</a:t>
          </a:r>
          <a:r>
            <a:rPr lang="ru-RU" dirty="0" err="1" smtClean="0"/>
            <a:t>Кучук</a:t>
          </a:r>
          <a:r>
            <a:rPr lang="ru-RU" dirty="0" smtClean="0"/>
            <a:t> С.А.	Сопоставление клинического и судебно-медицинского диагнозов		</a:t>
          </a:r>
          <a:endParaRPr lang="ru-RU" dirty="0"/>
        </a:p>
      </dgm:t>
    </dgm:pt>
    <dgm:pt modelId="{D542BAE6-AE4A-4BE7-AA13-3E25B16D89B4}" type="parTrans" cxnId="{AF9F4C2E-35A3-48DD-8BD3-935448BB0A73}">
      <dgm:prSet/>
      <dgm:spPr/>
      <dgm:t>
        <a:bodyPr/>
        <a:lstStyle/>
        <a:p>
          <a:endParaRPr lang="ru-RU"/>
        </a:p>
      </dgm:t>
    </dgm:pt>
    <dgm:pt modelId="{B118195C-7CEC-4BB6-B635-4D0605F4A83F}" type="sibTrans" cxnId="{AF9F4C2E-35A3-48DD-8BD3-935448BB0A73}">
      <dgm:prSet/>
      <dgm:spPr/>
      <dgm:t>
        <a:bodyPr/>
        <a:lstStyle/>
        <a:p>
          <a:endParaRPr lang="ru-RU"/>
        </a:p>
      </dgm:t>
    </dgm:pt>
    <dgm:pt modelId="{1B1C6006-C741-43F7-863F-4D4547804A0A}">
      <dgm:prSet/>
      <dgm:spPr/>
      <dgm:t>
        <a:bodyPr/>
        <a:lstStyle/>
        <a:p>
          <a:pPr rtl="0"/>
          <a:r>
            <a:rPr lang="ru-RU" dirty="0" smtClean="0"/>
            <a:t>15	</a:t>
          </a:r>
          <a:r>
            <a:rPr lang="ru-RU" dirty="0" err="1" smtClean="0"/>
            <a:t>Жулин</a:t>
          </a:r>
          <a:r>
            <a:rPr lang="ru-RU" dirty="0" smtClean="0"/>
            <a:t> С.А.	Клинико-анатомический эпикриз.		</a:t>
          </a:r>
          <a:endParaRPr lang="ru-RU" dirty="0"/>
        </a:p>
      </dgm:t>
    </dgm:pt>
    <dgm:pt modelId="{ED1F759A-C7CB-4F98-864B-17F1D2A142F4}" type="parTrans" cxnId="{E39B15DE-8D86-4746-9BBA-D54139F4CA53}">
      <dgm:prSet/>
      <dgm:spPr/>
      <dgm:t>
        <a:bodyPr/>
        <a:lstStyle/>
        <a:p>
          <a:endParaRPr lang="ru-RU"/>
        </a:p>
      </dgm:t>
    </dgm:pt>
    <dgm:pt modelId="{D7B8FA60-AEA6-4635-A2A5-968F8F131AA6}" type="sibTrans" cxnId="{E39B15DE-8D86-4746-9BBA-D54139F4CA53}">
      <dgm:prSet/>
      <dgm:spPr/>
      <dgm:t>
        <a:bodyPr/>
        <a:lstStyle/>
        <a:p>
          <a:endParaRPr lang="ru-RU"/>
        </a:p>
      </dgm:t>
    </dgm:pt>
    <dgm:pt modelId="{5D9B6B0D-B115-4AFB-9904-0D194A7472C4}">
      <dgm:prSet/>
      <dgm:spPr/>
      <dgm:t>
        <a:bodyPr/>
        <a:lstStyle/>
        <a:p>
          <a:pPr rtl="0"/>
          <a:r>
            <a:rPr lang="ru-RU" smtClean="0"/>
            <a:t>16	Кислов М.А. 	Определение вида внешнего воздействия на основе анализа морфологии излома		</a:t>
          </a:r>
          <a:endParaRPr lang="ru-RU"/>
        </a:p>
      </dgm:t>
    </dgm:pt>
    <dgm:pt modelId="{C193C942-254E-48D4-9432-3239F34D8240}" type="parTrans" cxnId="{B7427B33-6877-448B-BD38-C79FAC3E4700}">
      <dgm:prSet/>
      <dgm:spPr/>
      <dgm:t>
        <a:bodyPr/>
        <a:lstStyle/>
        <a:p>
          <a:endParaRPr lang="ru-RU"/>
        </a:p>
      </dgm:t>
    </dgm:pt>
    <dgm:pt modelId="{11E82414-02D1-424C-BB90-7A44D4711202}" type="sibTrans" cxnId="{B7427B33-6877-448B-BD38-C79FAC3E4700}">
      <dgm:prSet/>
      <dgm:spPr/>
      <dgm:t>
        <a:bodyPr/>
        <a:lstStyle/>
        <a:p>
          <a:endParaRPr lang="ru-RU"/>
        </a:p>
      </dgm:t>
    </dgm:pt>
    <dgm:pt modelId="{E20C6F40-43FA-421A-A0C0-0205C9CAADB2}">
      <dgm:prSet/>
      <dgm:spPr/>
      <dgm:t>
        <a:bodyPr/>
        <a:lstStyle/>
        <a:p>
          <a:pPr rtl="0"/>
          <a:r>
            <a:rPr lang="ru-RU" dirty="0" smtClean="0"/>
            <a:t>17	Максимов А.В.	Падение с большой высоты		</a:t>
          </a:r>
          <a:endParaRPr lang="ru-RU" dirty="0"/>
        </a:p>
      </dgm:t>
    </dgm:pt>
    <dgm:pt modelId="{ECB504EC-B242-4E01-8BED-F9D7C8DB090F}" type="parTrans" cxnId="{7266D64C-A51A-4E68-87F7-293E12875ABD}">
      <dgm:prSet/>
      <dgm:spPr/>
      <dgm:t>
        <a:bodyPr/>
        <a:lstStyle/>
        <a:p>
          <a:endParaRPr lang="ru-RU"/>
        </a:p>
      </dgm:t>
    </dgm:pt>
    <dgm:pt modelId="{5CE7867F-3B88-422E-B59D-9DFEF0B95CBD}" type="sibTrans" cxnId="{7266D64C-A51A-4E68-87F7-293E12875ABD}">
      <dgm:prSet/>
      <dgm:spPr/>
      <dgm:t>
        <a:bodyPr/>
        <a:lstStyle/>
        <a:p>
          <a:endParaRPr lang="ru-RU"/>
        </a:p>
      </dgm:t>
    </dgm:pt>
    <dgm:pt modelId="{4DFAB14E-DC2B-46A1-9D9A-4D8355CB7CAA}">
      <dgm:prSet/>
      <dgm:spPr/>
      <dgm:t>
        <a:bodyPr/>
        <a:lstStyle/>
        <a:p>
          <a:pPr rtl="0"/>
          <a:r>
            <a:rPr lang="ru-RU" smtClean="0"/>
            <a:t>19	Лысенко О.В.	Переломы костей таза		</a:t>
          </a:r>
          <a:endParaRPr lang="ru-RU"/>
        </a:p>
      </dgm:t>
    </dgm:pt>
    <dgm:pt modelId="{5FF5EBB7-5297-4A95-A4E6-7B6A5BE930C1}" type="parTrans" cxnId="{E6A469D8-8F32-4D81-A97A-342D3837F74B}">
      <dgm:prSet/>
      <dgm:spPr/>
      <dgm:t>
        <a:bodyPr/>
        <a:lstStyle/>
        <a:p>
          <a:endParaRPr lang="ru-RU"/>
        </a:p>
      </dgm:t>
    </dgm:pt>
    <dgm:pt modelId="{3FE8CE9B-2927-45CF-B34C-3D15F26AE0D6}" type="sibTrans" cxnId="{E6A469D8-8F32-4D81-A97A-342D3837F74B}">
      <dgm:prSet/>
      <dgm:spPr/>
      <dgm:t>
        <a:bodyPr/>
        <a:lstStyle/>
        <a:p>
          <a:endParaRPr lang="ru-RU"/>
        </a:p>
      </dgm:t>
    </dgm:pt>
    <dgm:pt modelId="{E23167B0-EEE5-45D4-BA8B-53243C20C76D}">
      <dgm:prSet/>
      <dgm:spPr/>
      <dgm:t>
        <a:bodyPr/>
        <a:lstStyle/>
        <a:p>
          <a:pPr rtl="0"/>
          <a:r>
            <a:rPr lang="ru-RU" smtClean="0"/>
            <a:t>20	Лысенко О.В.	Переломы костей черепа		</a:t>
          </a:r>
          <a:endParaRPr lang="ru-RU"/>
        </a:p>
      </dgm:t>
    </dgm:pt>
    <dgm:pt modelId="{94A13C97-298D-443E-B6A3-2384EEA97B86}" type="parTrans" cxnId="{E301D8D9-B2B8-4C13-BF4D-81396E28B407}">
      <dgm:prSet/>
      <dgm:spPr/>
      <dgm:t>
        <a:bodyPr/>
        <a:lstStyle/>
        <a:p>
          <a:endParaRPr lang="ru-RU"/>
        </a:p>
      </dgm:t>
    </dgm:pt>
    <dgm:pt modelId="{A848FA78-CC50-4196-A55A-663E6E2FD038}" type="sibTrans" cxnId="{E301D8D9-B2B8-4C13-BF4D-81396E28B407}">
      <dgm:prSet/>
      <dgm:spPr/>
      <dgm:t>
        <a:bodyPr/>
        <a:lstStyle/>
        <a:p>
          <a:endParaRPr lang="ru-RU"/>
        </a:p>
      </dgm:t>
    </dgm:pt>
    <dgm:pt modelId="{824E222C-E198-4BA1-9A9F-F6F523C1616A}">
      <dgm:prSet/>
      <dgm:spPr/>
      <dgm:t>
        <a:bodyPr/>
        <a:lstStyle/>
        <a:p>
          <a:pPr rtl="0"/>
          <a:r>
            <a:rPr lang="ru-RU" smtClean="0"/>
            <a:t>21	Золотенкова Г.В.	Судебно-медицинская танатология 		</a:t>
          </a:r>
          <a:endParaRPr lang="ru-RU"/>
        </a:p>
      </dgm:t>
    </dgm:pt>
    <dgm:pt modelId="{87702EB8-596D-4F76-A459-F943FD05CCEF}" type="parTrans" cxnId="{D7DD6760-5E98-4A24-80D5-18BD0E96B87A}">
      <dgm:prSet/>
      <dgm:spPr/>
      <dgm:t>
        <a:bodyPr/>
        <a:lstStyle/>
        <a:p>
          <a:endParaRPr lang="ru-RU"/>
        </a:p>
      </dgm:t>
    </dgm:pt>
    <dgm:pt modelId="{245C4116-EF69-491C-AEB2-BC13A615B6A7}" type="sibTrans" cxnId="{D7DD6760-5E98-4A24-80D5-18BD0E96B87A}">
      <dgm:prSet/>
      <dgm:spPr/>
      <dgm:t>
        <a:bodyPr/>
        <a:lstStyle/>
        <a:p>
          <a:endParaRPr lang="ru-RU"/>
        </a:p>
      </dgm:t>
    </dgm:pt>
    <dgm:pt modelId="{F4B7B6EE-5F8D-4FB4-BD2D-8AAFA1C1550E}">
      <dgm:prSet/>
      <dgm:spPr/>
      <dgm:t>
        <a:bodyPr/>
        <a:lstStyle/>
        <a:p>
          <a:pPr rtl="0"/>
          <a:r>
            <a:rPr lang="ru-RU" smtClean="0"/>
            <a:t>22	Золотенкова Г.В.	Судебно-медицинская идентификация неопознанного трупа		</a:t>
          </a:r>
          <a:endParaRPr lang="ru-RU"/>
        </a:p>
      </dgm:t>
    </dgm:pt>
    <dgm:pt modelId="{C4F74BB9-B8FE-414C-B075-BB9AAE39C8FA}" type="parTrans" cxnId="{7AA02CDB-AF70-4ECE-9032-70D7CF6DD2CA}">
      <dgm:prSet/>
      <dgm:spPr/>
      <dgm:t>
        <a:bodyPr/>
        <a:lstStyle/>
        <a:p>
          <a:endParaRPr lang="ru-RU"/>
        </a:p>
      </dgm:t>
    </dgm:pt>
    <dgm:pt modelId="{E62B384A-0CF8-4C43-8C6C-65F5D634184A}" type="sibTrans" cxnId="{7AA02CDB-AF70-4ECE-9032-70D7CF6DD2CA}">
      <dgm:prSet/>
      <dgm:spPr/>
      <dgm:t>
        <a:bodyPr/>
        <a:lstStyle/>
        <a:p>
          <a:endParaRPr lang="ru-RU"/>
        </a:p>
      </dgm:t>
    </dgm:pt>
    <dgm:pt modelId="{018837A0-9C05-4ED4-815B-EDF33317866A}">
      <dgm:prSet/>
      <dgm:spPr/>
      <dgm:t>
        <a:bodyPr/>
        <a:lstStyle/>
        <a:p>
          <a:pPr rtl="0"/>
          <a:r>
            <a:rPr lang="ru-RU" smtClean="0"/>
            <a:t>23	Золотенкова В.Г.	Судебно-медицинское установление возраста на основе микроостеметрических исследований костной ткани		</a:t>
          </a:r>
          <a:endParaRPr lang="ru-RU"/>
        </a:p>
      </dgm:t>
    </dgm:pt>
    <dgm:pt modelId="{F6FDE3B0-6A0A-42C4-8C90-1CE48115B74B}" type="parTrans" cxnId="{3CE2A27B-EDAE-4AEC-BEB7-F298FE383421}">
      <dgm:prSet/>
      <dgm:spPr/>
      <dgm:t>
        <a:bodyPr/>
        <a:lstStyle/>
        <a:p>
          <a:endParaRPr lang="ru-RU"/>
        </a:p>
      </dgm:t>
    </dgm:pt>
    <dgm:pt modelId="{3A5BA7F5-0E78-43A0-8843-EC5E42DCA8E8}" type="sibTrans" cxnId="{3CE2A27B-EDAE-4AEC-BEB7-F298FE383421}">
      <dgm:prSet/>
      <dgm:spPr/>
      <dgm:t>
        <a:bodyPr/>
        <a:lstStyle/>
        <a:p>
          <a:endParaRPr lang="ru-RU"/>
        </a:p>
      </dgm:t>
    </dgm:pt>
    <dgm:pt modelId="{A4AB14C8-8620-4F83-AD4C-647799C9EE09}">
      <dgm:prSet/>
      <dgm:spPr/>
      <dgm:t>
        <a:bodyPr/>
        <a:lstStyle/>
        <a:p>
          <a:pPr rtl="0"/>
          <a:r>
            <a:rPr lang="ru-RU" dirty="0" smtClean="0"/>
            <a:t>24	Фролов В.В.	Закрытая черепно-мозговая травма		</a:t>
          </a:r>
          <a:endParaRPr lang="ru-RU" dirty="0"/>
        </a:p>
      </dgm:t>
    </dgm:pt>
    <dgm:pt modelId="{2DDDAF1C-5B00-4EA2-AC9C-CE73037A8170}" type="parTrans" cxnId="{7B974AF1-B654-4463-BE51-882F09ECD140}">
      <dgm:prSet/>
      <dgm:spPr/>
      <dgm:t>
        <a:bodyPr/>
        <a:lstStyle/>
        <a:p>
          <a:endParaRPr lang="ru-RU"/>
        </a:p>
      </dgm:t>
    </dgm:pt>
    <dgm:pt modelId="{60B8F715-9142-4E91-A608-CBA244414E41}" type="sibTrans" cxnId="{7B974AF1-B654-4463-BE51-882F09ECD140}">
      <dgm:prSet/>
      <dgm:spPr/>
      <dgm:t>
        <a:bodyPr/>
        <a:lstStyle/>
        <a:p>
          <a:endParaRPr lang="ru-RU"/>
        </a:p>
      </dgm:t>
    </dgm:pt>
    <dgm:pt modelId="{58D24B03-6129-4760-863A-B360469E5906}">
      <dgm:prSet/>
      <dgm:spPr/>
      <dgm:t>
        <a:bodyPr/>
        <a:lstStyle/>
        <a:p>
          <a:pPr rtl="0"/>
          <a:r>
            <a:rPr lang="ru-RU" smtClean="0"/>
            <a:t>25	Максимов А.В.	Виды дислокации головного мозга		</a:t>
          </a:r>
          <a:endParaRPr lang="ru-RU"/>
        </a:p>
      </dgm:t>
    </dgm:pt>
    <dgm:pt modelId="{67D1C656-AEC4-48AD-A8DA-427627F73197}" type="parTrans" cxnId="{6E37EA79-944A-4013-87FF-C54BD23F4E4F}">
      <dgm:prSet/>
      <dgm:spPr/>
      <dgm:t>
        <a:bodyPr/>
        <a:lstStyle/>
        <a:p>
          <a:endParaRPr lang="ru-RU"/>
        </a:p>
      </dgm:t>
    </dgm:pt>
    <dgm:pt modelId="{A967A19E-17E3-4782-B7B0-1AD6EA2A6A14}" type="sibTrans" cxnId="{6E37EA79-944A-4013-87FF-C54BD23F4E4F}">
      <dgm:prSet/>
      <dgm:spPr/>
      <dgm:t>
        <a:bodyPr/>
        <a:lstStyle/>
        <a:p>
          <a:endParaRPr lang="ru-RU"/>
        </a:p>
      </dgm:t>
    </dgm:pt>
    <dgm:pt modelId="{BD34A16F-9313-4E57-8662-5E900BB5885A}">
      <dgm:prSet/>
      <dgm:spPr/>
      <dgm:t>
        <a:bodyPr/>
        <a:lstStyle/>
        <a:p>
          <a:pPr rtl="0"/>
          <a:r>
            <a:rPr lang="ru-RU" smtClean="0"/>
            <a:t>26	Григорьева Е.Н.	Судебно-медицинская оценка тяжести вреда здоровью при переломах костей скулоорбитального комплекса.		</a:t>
          </a:r>
          <a:endParaRPr lang="ru-RU"/>
        </a:p>
      </dgm:t>
    </dgm:pt>
    <dgm:pt modelId="{CEB2F7D2-4108-4ED1-9698-6D4A2FAEABC3}" type="parTrans" cxnId="{9C62659D-6D70-4CA7-AAD1-23C39DF3CD9E}">
      <dgm:prSet/>
      <dgm:spPr/>
      <dgm:t>
        <a:bodyPr/>
        <a:lstStyle/>
        <a:p>
          <a:endParaRPr lang="ru-RU"/>
        </a:p>
      </dgm:t>
    </dgm:pt>
    <dgm:pt modelId="{CE615864-576B-4E60-9D8F-178FFF2DBF04}" type="sibTrans" cxnId="{9C62659D-6D70-4CA7-AAD1-23C39DF3CD9E}">
      <dgm:prSet/>
      <dgm:spPr/>
      <dgm:t>
        <a:bodyPr/>
        <a:lstStyle/>
        <a:p>
          <a:endParaRPr lang="ru-RU"/>
        </a:p>
      </dgm:t>
    </dgm:pt>
    <dgm:pt modelId="{322BC90C-6450-4E57-A41F-CAADAC68EF04}">
      <dgm:prSet/>
      <dgm:spPr/>
      <dgm:t>
        <a:bodyPr/>
        <a:lstStyle/>
        <a:p>
          <a:pPr rtl="0"/>
          <a:r>
            <a:rPr lang="ru-RU" smtClean="0"/>
            <a:t>18	Клевно В.А.	Грудная клетка		</a:t>
          </a:r>
          <a:endParaRPr lang="ru-RU"/>
        </a:p>
      </dgm:t>
    </dgm:pt>
    <dgm:pt modelId="{0A6C6F1A-D31B-4B7E-9B68-AC357F51C902}" type="sibTrans" cxnId="{D9CCE96D-B9BF-40AC-8CFA-1AE320243083}">
      <dgm:prSet/>
      <dgm:spPr/>
      <dgm:t>
        <a:bodyPr/>
        <a:lstStyle/>
        <a:p>
          <a:endParaRPr lang="ru-RU"/>
        </a:p>
      </dgm:t>
    </dgm:pt>
    <dgm:pt modelId="{C177E927-44B6-4B91-9E0E-341B570E813D}" type="parTrans" cxnId="{D9CCE96D-B9BF-40AC-8CFA-1AE320243083}">
      <dgm:prSet/>
      <dgm:spPr/>
      <dgm:t>
        <a:bodyPr/>
        <a:lstStyle/>
        <a:p>
          <a:endParaRPr lang="ru-RU"/>
        </a:p>
      </dgm:t>
    </dgm:pt>
    <dgm:pt modelId="{CF9BD8C6-8151-47C6-90C4-FD9ACED9CAB7}" type="pres">
      <dgm:prSet presAssocID="{931AA560-0747-4C8E-872F-0A7065EECDE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0962E9-5FCF-4504-B862-5A808B86D4A9}" type="pres">
      <dgm:prSet presAssocID="{77E428CD-FC2E-45A7-8F1F-1CF73E6B294B}" presName="composite" presStyleCnt="0"/>
      <dgm:spPr/>
      <dgm:t>
        <a:bodyPr/>
        <a:lstStyle/>
        <a:p>
          <a:endParaRPr lang="ru-RU"/>
        </a:p>
      </dgm:t>
    </dgm:pt>
    <dgm:pt modelId="{044DDA87-2767-41FA-BD0F-683FD1397548}" type="pres">
      <dgm:prSet presAssocID="{77E428CD-FC2E-45A7-8F1F-1CF73E6B294B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984C6F-F9AA-466D-A0E2-96539C7837ED}" type="pres">
      <dgm:prSet presAssocID="{77E428CD-FC2E-45A7-8F1F-1CF73E6B294B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49F577-8FF4-48F0-BBAC-9F5363397CDD}" type="presOf" srcId="{0790B527-6103-4FA4-944F-CDF69D5D2E9C}" destId="{39984C6F-F9AA-466D-A0E2-96539C7837ED}" srcOrd="0" destOrd="7" presId="urn:microsoft.com/office/officeart/2005/8/layout/hList1"/>
    <dgm:cxn modelId="{0E3BAC89-41DC-47E3-AB2D-E4D63A1160D7}" type="presOf" srcId="{61776889-9724-4FF9-8342-7A3F263930F6}" destId="{39984C6F-F9AA-466D-A0E2-96539C7837ED}" srcOrd="0" destOrd="8" presId="urn:microsoft.com/office/officeart/2005/8/layout/hList1"/>
    <dgm:cxn modelId="{8A023F94-DDFC-4872-BC73-802330F3E37F}" type="presOf" srcId="{C5FFE0B7-492D-4530-8F6E-51B32704F2E6}" destId="{39984C6F-F9AA-466D-A0E2-96539C7837ED}" srcOrd="0" destOrd="4" presId="urn:microsoft.com/office/officeart/2005/8/layout/hList1"/>
    <dgm:cxn modelId="{7B974AF1-B654-4463-BE51-882F09ECD140}" srcId="{77E428CD-FC2E-45A7-8F1F-1CF73E6B294B}" destId="{A4AB14C8-8620-4F83-AD4C-647799C9EE09}" srcOrd="23" destOrd="0" parTransId="{2DDDAF1C-5B00-4EA2-AC9C-CE73037A8170}" sibTransId="{60B8F715-9142-4E91-A608-CBA244414E41}"/>
    <dgm:cxn modelId="{DCF3F226-770D-4234-89D0-92874FD98B07}" type="presOf" srcId="{BD34A16F-9313-4E57-8662-5E900BB5885A}" destId="{39984C6F-F9AA-466D-A0E2-96539C7837ED}" srcOrd="0" destOrd="25" presId="urn:microsoft.com/office/officeart/2005/8/layout/hList1"/>
    <dgm:cxn modelId="{D71ADFA3-AFF4-405B-8F78-F9264F90E558}" type="presOf" srcId="{CC7A9D04-215B-425F-9CBB-6BB87594F8BA}" destId="{39984C6F-F9AA-466D-A0E2-96539C7837ED}" srcOrd="0" destOrd="1" presId="urn:microsoft.com/office/officeart/2005/8/layout/hList1"/>
    <dgm:cxn modelId="{B26E4DAB-279E-4558-9D3F-B431F50549E6}" srcId="{77E428CD-FC2E-45A7-8F1F-1CF73E6B294B}" destId="{0790B527-6103-4FA4-944F-CDF69D5D2E9C}" srcOrd="7" destOrd="0" parTransId="{9C35D5F5-4B11-4F6F-948B-E3B6D3E8DA30}" sibTransId="{3C38F927-E206-4471-80B7-65ED3AF4E1B5}"/>
    <dgm:cxn modelId="{AE4D7D47-F46F-407F-9D22-7110CFD23FFE}" srcId="{931AA560-0747-4C8E-872F-0A7065EECDE3}" destId="{77E428CD-FC2E-45A7-8F1F-1CF73E6B294B}" srcOrd="0" destOrd="0" parTransId="{73E5AB67-13E6-47E9-8234-28440F4A5876}" sibTransId="{A57023F0-0F99-44D6-B9EE-32BA22EA3A75}"/>
    <dgm:cxn modelId="{7266D64C-A51A-4E68-87F7-293E12875ABD}" srcId="{77E428CD-FC2E-45A7-8F1F-1CF73E6B294B}" destId="{E20C6F40-43FA-421A-A0C0-0205C9CAADB2}" srcOrd="16" destOrd="0" parTransId="{ECB504EC-B242-4E01-8BED-F9D7C8DB090F}" sibTransId="{5CE7867F-3B88-422E-B59D-9DFEF0B95CBD}"/>
    <dgm:cxn modelId="{C5855DE7-3AED-4717-8E48-3F81C48EAC53}" srcId="{77E428CD-FC2E-45A7-8F1F-1CF73E6B294B}" destId="{A6327F1A-6024-4F7C-9A25-D80F035BA1FF}" srcOrd="5" destOrd="0" parTransId="{F23BCF1B-137F-46C9-9C3D-CB8DC9110179}" sibTransId="{E9584540-1D57-4EA7-9768-1DFDE91CF509}"/>
    <dgm:cxn modelId="{7AA02CDB-AF70-4ECE-9032-70D7CF6DD2CA}" srcId="{77E428CD-FC2E-45A7-8F1F-1CF73E6B294B}" destId="{F4B7B6EE-5F8D-4FB4-BD2D-8AAFA1C1550E}" srcOrd="21" destOrd="0" parTransId="{C4F74BB9-B8FE-414C-B075-BB9AAE39C8FA}" sibTransId="{E62B384A-0CF8-4C43-8C6C-65F5D634184A}"/>
    <dgm:cxn modelId="{5B0BEFBA-B0A9-42E4-B4F9-0DF1956C6FEF}" srcId="{77E428CD-FC2E-45A7-8F1F-1CF73E6B294B}" destId="{D0A7446C-F5BF-4E4C-9289-EDD190F45532}" srcOrd="12" destOrd="0" parTransId="{F640BFB5-C245-436A-84FF-378A1C1A32AE}" sibTransId="{D7C147AF-7EA8-41E4-A9B4-6D3092A5E569}"/>
    <dgm:cxn modelId="{968439FC-1DCF-4171-AC82-8FD856EF06D2}" type="presOf" srcId="{F4B7B6EE-5F8D-4FB4-BD2D-8AAFA1C1550E}" destId="{39984C6F-F9AA-466D-A0E2-96539C7837ED}" srcOrd="0" destOrd="21" presId="urn:microsoft.com/office/officeart/2005/8/layout/hList1"/>
    <dgm:cxn modelId="{FA4C7EF6-EBF2-40D9-9605-1E637542CB93}" type="presOf" srcId="{A6327F1A-6024-4F7C-9A25-D80F035BA1FF}" destId="{39984C6F-F9AA-466D-A0E2-96539C7837ED}" srcOrd="0" destOrd="5" presId="urn:microsoft.com/office/officeart/2005/8/layout/hList1"/>
    <dgm:cxn modelId="{687EF9E0-2828-469D-BEAA-60280771CC0D}" type="presOf" srcId="{49FACCDF-24CC-4592-965C-832DEE8D6049}" destId="{39984C6F-F9AA-466D-A0E2-96539C7837ED}" srcOrd="0" destOrd="10" presId="urn:microsoft.com/office/officeart/2005/8/layout/hList1"/>
    <dgm:cxn modelId="{A382E399-3F85-4C73-BCE9-9D4B44C0D62D}" type="presOf" srcId="{6715A0EC-EEB0-44BC-AD1B-689730303503}" destId="{39984C6F-F9AA-466D-A0E2-96539C7837ED}" srcOrd="0" destOrd="6" presId="urn:microsoft.com/office/officeart/2005/8/layout/hList1"/>
    <dgm:cxn modelId="{70A0A4C1-1406-4D0A-91FC-E0F950D1E550}" type="presOf" srcId="{9A6930E8-F217-46E9-B033-272C8BE68409}" destId="{39984C6F-F9AA-466D-A0E2-96539C7837ED}" srcOrd="0" destOrd="9" presId="urn:microsoft.com/office/officeart/2005/8/layout/hList1"/>
    <dgm:cxn modelId="{35B15975-C3AC-4790-B8CA-1558E15F3B51}" srcId="{77E428CD-FC2E-45A7-8F1F-1CF73E6B294B}" destId="{DEFC9529-EA40-4D28-B2A7-E7DCA7111B22}" srcOrd="2" destOrd="0" parTransId="{9EBB38CF-1909-4A75-9053-A3EA8C1554CA}" sibTransId="{D24F0E64-B72C-4B61-A9B5-BDCE30A0385D}"/>
    <dgm:cxn modelId="{711E30BE-13FF-4E83-9C10-C40440CE950D}" type="presOf" srcId="{8FDE6F9E-0AB7-4825-ADDC-49491F811998}" destId="{39984C6F-F9AA-466D-A0E2-96539C7837ED}" srcOrd="0" destOrd="13" presId="urn:microsoft.com/office/officeart/2005/8/layout/hList1"/>
    <dgm:cxn modelId="{EF8EDB68-562E-43E3-B623-953802E27A2A}" type="presOf" srcId="{E23167B0-EEE5-45D4-BA8B-53243C20C76D}" destId="{39984C6F-F9AA-466D-A0E2-96539C7837ED}" srcOrd="0" destOrd="19" presId="urn:microsoft.com/office/officeart/2005/8/layout/hList1"/>
    <dgm:cxn modelId="{AF9F4C2E-35A3-48DD-8BD3-935448BB0A73}" srcId="{77E428CD-FC2E-45A7-8F1F-1CF73E6B294B}" destId="{8FDE6F9E-0AB7-4825-ADDC-49491F811998}" srcOrd="13" destOrd="0" parTransId="{D542BAE6-AE4A-4BE7-AA13-3E25B16D89B4}" sibTransId="{B118195C-7CEC-4BB6-B635-4D0605F4A83F}"/>
    <dgm:cxn modelId="{E301D8D9-B2B8-4C13-BF4D-81396E28B407}" srcId="{77E428CD-FC2E-45A7-8F1F-1CF73E6B294B}" destId="{E23167B0-EEE5-45D4-BA8B-53243C20C76D}" srcOrd="19" destOrd="0" parTransId="{94A13C97-298D-443E-B6A3-2384EEA97B86}" sibTransId="{A848FA78-CC50-4196-A55A-663E6E2FD038}"/>
    <dgm:cxn modelId="{8107DEA1-50D1-49B1-9A37-06769D499C49}" type="presOf" srcId="{77E428CD-FC2E-45A7-8F1F-1CF73E6B294B}" destId="{044DDA87-2767-41FA-BD0F-683FD1397548}" srcOrd="0" destOrd="0" presId="urn:microsoft.com/office/officeart/2005/8/layout/hList1"/>
    <dgm:cxn modelId="{3CE2A27B-EDAE-4AEC-BEB7-F298FE383421}" srcId="{77E428CD-FC2E-45A7-8F1F-1CF73E6B294B}" destId="{018837A0-9C05-4ED4-815B-EDF33317866A}" srcOrd="22" destOrd="0" parTransId="{F6FDE3B0-6A0A-42C4-8C90-1CE48115B74B}" sibTransId="{3A5BA7F5-0E78-43A0-8843-EC5E42DCA8E8}"/>
    <dgm:cxn modelId="{CDA65D73-EF03-4436-A1DA-A2F848B8B71D}" type="presOf" srcId="{4DFAB14E-DC2B-46A1-9D9A-4D8355CB7CAA}" destId="{39984C6F-F9AA-466D-A0E2-96539C7837ED}" srcOrd="0" destOrd="18" presId="urn:microsoft.com/office/officeart/2005/8/layout/hList1"/>
    <dgm:cxn modelId="{3AC0AE28-4CC2-4C86-AF97-72A3CA472F96}" type="presOf" srcId="{E20C6F40-43FA-421A-A0C0-0205C9CAADB2}" destId="{39984C6F-F9AA-466D-A0E2-96539C7837ED}" srcOrd="0" destOrd="16" presId="urn:microsoft.com/office/officeart/2005/8/layout/hList1"/>
    <dgm:cxn modelId="{E6A469D8-8F32-4D81-A97A-342D3837F74B}" srcId="{77E428CD-FC2E-45A7-8F1F-1CF73E6B294B}" destId="{4DFAB14E-DC2B-46A1-9D9A-4D8355CB7CAA}" srcOrd="18" destOrd="0" parTransId="{5FF5EBB7-5297-4A95-A4E6-7B6A5BE930C1}" sibTransId="{3FE8CE9B-2927-45CF-B34C-3D15F26AE0D6}"/>
    <dgm:cxn modelId="{FD857017-2AAE-4736-97E7-B5BE1E7CF1FA}" type="presOf" srcId="{DEFC9529-EA40-4D28-B2A7-E7DCA7111B22}" destId="{39984C6F-F9AA-466D-A0E2-96539C7837ED}" srcOrd="0" destOrd="2" presId="urn:microsoft.com/office/officeart/2005/8/layout/hList1"/>
    <dgm:cxn modelId="{4F910CFD-EE34-4969-A23B-C01EA489B621}" type="presOf" srcId="{58D24B03-6129-4760-863A-B360469E5906}" destId="{39984C6F-F9AA-466D-A0E2-96539C7837ED}" srcOrd="0" destOrd="24" presId="urn:microsoft.com/office/officeart/2005/8/layout/hList1"/>
    <dgm:cxn modelId="{B7427B33-6877-448B-BD38-C79FAC3E4700}" srcId="{77E428CD-FC2E-45A7-8F1F-1CF73E6B294B}" destId="{5D9B6B0D-B115-4AFB-9904-0D194A7472C4}" srcOrd="15" destOrd="0" parTransId="{C193C942-254E-48D4-9432-3239F34D8240}" sibTransId="{11E82414-02D1-424C-BB90-7A44D4711202}"/>
    <dgm:cxn modelId="{08506CE1-7886-4EEC-BBFB-647AE21ABB1F}" srcId="{77E428CD-FC2E-45A7-8F1F-1CF73E6B294B}" destId="{9A6930E8-F217-46E9-B033-272C8BE68409}" srcOrd="9" destOrd="0" parTransId="{0E20A5A0-97A8-4155-8B1D-B779327C4A0C}" sibTransId="{D06D4E8F-5E4A-4BAA-81D5-8BC7345D647F}"/>
    <dgm:cxn modelId="{42BF2CCD-2CDD-46FC-A255-9BB76B25C40E}" srcId="{77E428CD-FC2E-45A7-8F1F-1CF73E6B294B}" destId="{49FACCDF-24CC-4592-965C-832DEE8D6049}" srcOrd="10" destOrd="0" parTransId="{2D8A640C-DC67-4606-9021-83FFC419348C}" sibTransId="{6548CFBB-1087-4D90-A8FB-41932AB2AAC4}"/>
    <dgm:cxn modelId="{D9CCE96D-B9BF-40AC-8CFA-1AE320243083}" srcId="{77E428CD-FC2E-45A7-8F1F-1CF73E6B294B}" destId="{322BC90C-6450-4E57-A41F-CAADAC68EF04}" srcOrd="17" destOrd="0" parTransId="{C177E927-44B6-4B91-9E0E-341B570E813D}" sibTransId="{0A6C6F1A-D31B-4B7E-9B68-AC357F51C902}"/>
    <dgm:cxn modelId="{82DC346E-953A-4683-B228-8A988F1D7EF7}" srcId="{77E428CD-FC2E-45A7-8F1F-1CF73E6B294B}" destId="{61776889-9724-4FF9-8342-7A3F263930F6}" srcOrd="8" destOrd="0" parTransId="{70521365-7103-4DE5-B059-337398B68840}" sibTransId="{45153AD5-6FB3-46F8-ADCF-C8338059688B}"/>
    <dgm:cxn modelId="{795F1353-A8AC-4CB0-8E54-8B8D32BBFF8E}" srcId="{77E428CD-FC2E-45A7-8F1F-1CF73E6B294B}" destId="{76C3A315-874B-474B-999D-BB94F27A95AA}" srcOrd="11" destOrd="0" parTransId="{0028FDB6-52F5-4A4F-B8A9-93116AD962E8}" sibTransId="{7D6212E3-0E87-4CB0-9585-59DC4408B948}"/>
    <dgm:cxn modelId="{70FD0254-43B3-4B78-B7E1-83FBDA4BB75D}" type="presOf" srcId="{824E222C-E198-4BA1-9A9F-F6F523C1616A}" destId="{39984C6F-F9AA-466D-A0E2-96539C7837ED}" srcOrd="0" destOrd="20" presId="urn:microsoft.com/office/officeart/2005/8/layout/hList1"/>
    <dgm:cxn modelId="{6E37EA79-944A-4013-87FF-C54BD23F4E4F}" srcId="{77E428CD-FC2E-45A7-8F1F-1CF73E6B294B}" destId="{58D24B03-6129-4760-863A-B360469E5906}" srcOrd="24" destOrd="0" parTransId="{67D1C656-AEC4-48AD-A8DA-427627F73197}" sibTransId="{A967A19E-17E3-4782-B7B0-1AD6EA2A6A14}"/>
    <dgm:cxn modelId="{0EAA63D7-22BA-4222-AD14-E2E800469FAD}" type="presOf" srcId="{1B1C6006-C741-43F7-863F-4D4547804A0A}" destId="{39984C6F-F9AA-466D-A0E2-96539C7837ED}" srcOrd="0" destOrd="14" presId="urn:microsoft.com/office/officeart/2005/8/layout/hList1"/>
    <dgm:cxn modelId="{3CC36938-C01E-4553-A3EC-41BFC130538C}" type="presOf" srcId="{322BC90C-6450-4E57-A41F-CAADAC68EF04}" destId="{39984C6F-F9AA-466D-A0E2-96539C7837ED}" srcOrd="0" destOrd="17" presId="urn:microsoft.com/office/officeart/2005/8/layout/hList1"/>
    <dgm:cxn modelId="{6060E75B-9E1C-4FC1-8BFA-9940081A9F12}" type="presOf" srcId="{018837A0-9C05-4ED4-815B-EDF33317866A}" destId="{39984C6F-F9AA-466D-A0E2-96539C7837ED}" srcOrd="0" destOrd="22" presId="urn:microsoft.com/office/officeart/2005/8/layout/hList1"/>
    <dgm:cxn modelId="{0BC62235-BEAD-457F-AF2B-4E4953D2253A}" type="presOf" srcId="{A4AB14C8-8620-4F83-AD4C-647799C9EE09}" destId="{39984C6F-F9AA-466D-A0E2-96539C7837ED}" srcOrd="0" destOrd="23" presId="urn:microsoft.com/office/officeart/2005/8/layout/hList1"/>
    <dgm:cxn modelId="{D7DD6760-5E98-4A24-80D5-18BD0E96B87A}" srcId="{77E428CD-FC2E-45A7-8F1F-1CF73E6B294B}" destId="{824E222C-E198-4BA1-9A9F-F6F523C1616A}" srcOrd="20" destOrd="0" parTransId="{87702EB8-596D-4F76-A459-F943FD05CCEF}" sibTransId="{245C4116-EF69-491C-AEB2-BC13A615B6A7}"/>
    <dgm:cxn modelId="{6695A7D3-D7D5-41BE-BD46-FCD7EC844657}" srcId="{77E428CD-FC2E-45A7-8F1F-1CF73E6B294B}" destId="{C5FFE0B7-492D-4530-8F6E-51B32704F2E6}" srcOrd="4" destOrd="0" parTransId="{5760BC5F-65E7-447B-B568-129524296610}" sibTransId="{19FFED1C-AD09-4380-BA4F-D7C17C795981}"/>
    <dgm:cxn modelId="{AD9E57D8-FF9A-45BA-8C75-2A0D6A9B877B}" type="presOf" srcId="{76C3A315-874B-474B-999D-BB94F27A95AA}" destId="{39984C6F-F9AA-466D-A0E2-96539C7837ED}" srcOrd="0" destOrd="11" presId="urn:microsoft.com/office/officeart/2005/8/layout/hList1"/>
    <dgm:cxn modelId="{E39B15DE-8D86-4746-9BBA-D54139F4CA53}" srcId="{77E428CD-FC2E-45A7-8F1F-1CF73E6B294B}" destId="{1B1C6006-C741-43F7-863F-4D4547804A0A}" srcOrd="14" destOrd="0" parTransId="{ED1F759A-C7CB-4F98-864B-17F1D2A142F4}" sibTransId="{D7B8FA60-AEA6-4635-A2A5-968F8F131AA6}"/>
    <dgm:cxn modelId="{A4036761-C7B9-483B-9713-0F497A3CFCAA}" srcId="{77E428CD-FC2E-45A7-8F1F-1CF73E6B294B}" destId="{F3E7AE1C-C5CB-4B5A-B65B-EAFEE9567A13}" srcOrd="3" destOrd="0" parTransId="{3B36740D-B1D8-417F-A27B-28302DF47DD1}" sibTransId="{73C71553-4668-4B50-8E32-B2F73AC02F8C}"/>
    <dgm:cxn modelId="{A39BF91C-880E-4400-8E83-A218C9716ADE}" type="presOf" srcId="{931AA560-0747-4C8E-872F-0A7065EECDE3}" destId="{CF9BD8C6-8151-47C6-90C4-FD9ACED9CAB7}" srcOrd="0" destOrd="0" presId="urn:microsoft.com/office/officeart/2005/8/layout/hList1"/>
    <dgm:cxn modelId="{9E1BF20B-C987-436D-A509-C93A4F4681B2}" type="presOf" srcId="{D0A7446C-F5BF-4E4C-9289-EDD190F45532}" destId="{39984C6F-F9AA-466D-A0E2-96539C7837ED}" srcOrd="0" destOrd="12" presId="urn:microsoft.com/office/officeart/2005/8/layout/hList1"/>
    <dgm:cxn modelId="{FFCDFB8A-17D1-4D0C-A735-7B8AB2211DC0}" type="presOf" srcId="{37D098BB-27AD-4A2B-B84E-E03C3CEE53F7}" destId="{39984C6F-F9AA-466D-A0E2-96539C7837ED}" srcOrd="0" destOrd="0" presId="urn:microsoft.com/office/officeart/2005/8/layout/hList1"/>
    <dgm:cxn modelId="{8BC66849-4EE1-4444-9714-2D2D29AA3EBD}" srcId="{77E428CD-FC2E-45A7-8F1F-1CF73E6B294B}" destId="{37D098BB-27AD-4A2B-B84E-E03C3CEE53F7}" srcOrd="0" destOrd="0" parTransId="{69C08ED2-C098-419A-9A14-8D147275EE19}" sibTransId="{ECB3541D-47C5-4DA0-8A81-2086E38756B0}"/>
    <dgm:cxn modelId="{9C62659D-6D70-4CA7-AAD1-23C39DF3CD9E}" srcId="{77E428CD-FC2E-45A7-8F1F-1CF73E6B294B}" destId="{BD34A16F-9313-4E57-8662-5E900BB5885A}" srcOrd="25" destOrd="0" parTransId="{CEB2F7D2-4108-4ED1-9698-6D4A2FAEABC3}" sibTransId="{CE615864-576B-4E60-9D8F-178FFF2DBF04}"/>
    <dgm:cxn modelId="{15E7E70A-BFE3-4B5D-AF41-B9E4AA2092F1}" srcId="{77E428CD-FC2E-45A7-8F1F-1CF73E6B294B}" destId="{6715A0EC-EEB0-44BC-AD1B-689730303503}" srcOrd="6" destOrd="0" parTransId="{B14BF39D-739F-412A-82CE-EFD6A09CF163}" sibTransId="{36DE7CDB-78C6-4B86-84C9-8696C4E6577D}"/>
    <dgm:cxn modelId="{DE4E9621-49A3-49CD-A9C7-57A406C5E76F}" srcId="{77E428CD-FC2E-45A7-8F1F-1CF73E6B294B}" destId="{CC7A9D04-215B-425F-9CBB-6BB87594F8BA}" srcOrd="1" destOrd="0" parTransId="{88554EF5-61C0-48DA-BE81-068BB7F2EC51}" sibTransId="{EE3D131E-7BFF-46D5-96D4-BD3DB4E51879}"/>
    <dgm:cxn modelId="{E3554DA3-E362-4113-9F6A-9CDE1C282E8C}" type="presOf" srcId="{5D9B6B0D-B115-4AFB-9904-0D194A7472C4}" destId="{39984C6F-F9AA-466D-A0E2-96539C7837ED}" srcOrd="0" destOrd="15" presId="urn:microsoft.com/office/officeart/2005/8/layout/hList1"/>
    <dgm:cxn modelId="{1F4F24F9-21E0-4D3B-9EC6-85A6AE3DAEF2}" type="presOf" srcId="{F3E7AE1C-C5CB-4B5A-B65B-EAFEE9567A13}" destId="{39984C6F-F9AA-466D-A0E2-96539C7837ED}" srcOrd="0" destOrd="3" presId="urn:microsoft.com/office/officeart/2005/8/layout/hList1"/>
    <dgm:cxn modelId="{C2D629DB-A34C-4194-880C-D2772DDEA0D7}" type="presParOf" srcId="{CF9BD8C6-8151-47C6-90C4-FD9ACED9CAB7}" destId="{200962E9-5FCF-4504-B862-5A808B86D4A9}" srcOrd="0" destOrd="0" presId="urn:microsoft.com/office/officeart/2005/8/layout/hList1"/>
    <dgm:cxn modelId="{18634FB4-2987-4C9E-B807-F62F5C955EEA}" type="presParOf" srcId="{200962E9-5FCF-4504-B862-5A808B86D4A9}" destId="{044DDA87-2767-41FA-BD0F-683FD1397548}" srcOrd="0" destOrd="0" presId="urn:microsoft.com/office/officeart/2005/8/layout/hList1"/>
    <dgm:cxn modelId="{3B34CCB6-E8B1-4C1F-9D84-48B47B20272E}" type="presParOf" srcId="{200962E9-5FCF-4504-B862-5A808B86D4A9}" destId="{39984C6F-F9AA-466D-A0E2-96539C7837E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6A73854-56A0-415D-8AD2-98C103643189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/>
      <dgm:spPr/>
      <dgm:t>
        <a:bodyPr/>
        <a:lstStyle/>
        <a:p>
          <a:endParaRPr lang="ru-RU"/>
        </a:p>
      </dgm:t>
    </dgm:pt>
    <dgm:pt modelId="{941143EC-E2FC-440F-9CA2-5B81D6A9C5C8}">
      <dgm:prSet/>
      <dgm:spPr/>
      <dgm:t>
        <a:bodyPr/>
        <a:lstStyle/>
        <a:p>
          <a:pPr rtl="0"/>
          <a:r>
            <a:rPr lang="ru-RU" dirty="0" smtClean="0"/>
            <a:t>Для получения материалов, обучающимся достаточно иметь доступ к сети Интернет с рабочего или домашнего компьютера. В процессе обучения слушатели получают доступ к учебным материалам, расположенным на сайте. </a:t>
          </a:r>
          <a:endParaRPr lang="ru-RU" dirty="0"/>
        </a:p>
      </dgm:t>
    </dgm:pt>
    <dgm:pt modelId="{498B72C5-BE8A-4BF4-8A97-B056BDD9E262}" type="parTrans" cxnId="{DBDA49BD-FADA-416B-ACBC-B8C5E32DA10D}">
      <dgm:prSet/>
      <dgm:spPr/>
      <dgm:t>
        <a:bodyPr/>
        <a:lstStyle/>
        <a:p>
          <a:endParaRPr lang="ru-RU"/>
        </a:p>
      </dgm:t>
    </dgm:pt>
    <dgm:pt modelId="{A7F8EEE2-5CCE-4B52-95C6-40F2F3EBA9F5}" type="sibTrans" cxnId="{DBDA49BD-FADA-416B-ACBC-B8C5E32DA10D}">
      <dgm:prSet/>
      <dgm:spPr/>
      <dgm:t>
        <a:bodyPr/>
        <a:lstStyle/>
        <a:p>
          <a:endParaRPr lang="ru-RU"/>
        </a:p>
      </dgm:t>
    </dgm:pt>
    <dgm:pt modelId="{74FE1097-C07E-4087-8E16-07A775A1631E}" type="pres">
      <dgm:prSet presAssocID="{E6A73854-56A0-415D-8AD2-98C1036431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C7EC96-48DC-4EE8-8B11-886B61EE9A84}" type="pres">
      <dgm:prSet presAssocID="{941143EC-E2FC-440F-9CA2-5B81D6A9C5C8}" presName="parentText" presStyleLbl="node1" presStyleIdx="0" presStyleCnt="1" custLinFactNeighborX="-5126" custLinFactNeighborY="609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DA49BD-FADA-416B-ACBC-B8C5E32DA10D}" srcId="{E6A73854-56A0-415D-8AD2-98C103643189}" destId="{941143EC-E2FC-440F-9CA2-5B81D6A9C5C8}" srcOrd="0" destOrd="0" parTransId="{498B72C5-BE8A-4BF4-8A97-B056BDD9E262}" sibTransId="{A7F8EEE2-5CCE-4B52-95C6-40F2F3EBA9F5}"/>
    <dgm:cxn modelId="{F06D788F-D103-4675-918B-56EE37CAA142}" type="presOf" srcId="{E6A73854-56A0-415D-8AD2-98C103643189}" destId="{74FE1097-C07E-4087-8E16-07A775A1631E}" srcOrd="0" destOrd="0" presId="urn:microsoft.com/office/officeart/2005/8/layout/vList2"/>
    <dgm:cxn modelId="{8C3F8918-2C7B-4B43-9E99-2EF50B8F0C78}" type="presOf" srcId="{941143EC-E2FC-440F-9CA2-5B81D6A9C5C8}" destId="{B7C7EC96-48DC-4EE8-8B11-886B61EE9A84}" srcOrd="0" destOrd="0" presId="urn:microsoft.com/office/officeart/2005/8/layout/vList2"/>
    <dgm:cxn modelId="{7B534D30-EC5E-4338-B7A3-8C2A83253DDB}" type="presParOf" srcId="{74FE1097-C07E-4087-8E16-07A775A1631E}" destId="{B7C7EC96-48DC-4EE8-8B11-886B61EE9A8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F912332-2DC6-4AF7-92D1-B56B2B42CB36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/>
      <dgm:spPr/>
      <dgm:t>
        <a:bodyPr/>
        <a:lstStyle/>
        <a:p>
          <a:endParaRPr lang="ru-RU"/>
        </a:p>
      </dgm:t>
    </dgm:pt>
    <dgm:pt modelId="{0F5F446E-FB73-4678-B29B-D380B6ABB7FE}">
      <dgm:prSet/>
      <dgm:spPr/>
      <dgm:t>
        <a:bodyPr/>
        <a:lstStyle/>
        <a:p>
          <a:pPr rtl="0"/>
          <a:r>
            <a:rPr lang="ru-RU" dirty="0" smtClean="0"/>
            <a:t>Находясь дома, слушатели дистанционного обучения изучают теоретические материалы цикла, выполняют задания в тестовой форме, решают ситуационные задачи, отвечают на экзаменационные вопросы, предусмотренные учебным планом данного модуля. </a:t>
          </a:r>
          <a:endParaRPr lang="ru-RU" dirty="0"/>
        </a:p>
      </dgm:t>
    </dgm:pt>
    <dgm:pt modelId="{FE9C7E8D-BCE9-4ED4-B691-93D984FF6A77}" type="parTrans" cxnId="{00E934DB-5DBC-4049-A6B4-D4D81259C687}">
      <dgm:prSet/>
      <dgm:spPr/>
      <dgm:t>
        <a:bodyPr/>
        <a:lstStyle/>
        <a:p>
          <a:endParaRPr lang="ru-RU"/>
        </a:p>
      </dgm:t>
    </dgm:pt>
    <dgm:pt modelId="{B90D2DAC-28A2-435E-9F60-D080A867CA12}" type="sibTrans" cxnId="{00E934DB-5DBC-4049-A6B4-D4D81259C687}">
      <dgm:prSet/>
      <dgm:spPr/>
      <dgm:t>
        <a:bodyPr/>
        <a:lstStyle/>
        <a:p>
          <a:endParaRPr lang="ru-RU"/>
        </a:p>
      </dgm:t>
    </dgm:pt>
    <dgm:pt modelId="{3332B07E-ECC7-4B78-9096-7E95DA808E7C}" type="pres">
      <dgm:prSet presAssocID="{5F912332-2DC6-4AF7-92D1-B56B2B42CB3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9D2985-3A81-4EF1-AB17-B6871DA07BF0}" type="pres">
      <dgm:prSet presAssocID="{0F5F446E-FB73-4678-B29B-D380B6ABB7F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9A1922-E7D8-4EB0-AC8B-48E01C8DC492}" type="presOf" srcId="{0F5F446E-FB73-4678-B29B-D380B6ABB7FE}" destId="{789D2985-3A81-4EF1-AB17-B6871DA07BF0}" srcOrd="0" destOrd="0" presId="urn:microsoft.com/office/officeart/2005/8/layout/vList2"/>
    <dgm:cxn modelId="{00E934DB-5DBC-4049-A6B4-D4D81259C687}" srcId="{5F912332-2DC6-4AF7-92D1-B56B2B42CB36}" destId="{0F5F446E-FB73-4678-B29B-D380B6ABB7FE}" srcOrd="0" destOrd="0" parTransId="{FE9C7E8D-BCE9-4ED4-B691-93D984FF6A77}" sibTransId="{B90D2DAC-28A2-435E-9F60-D080A867CA12}"/>
    <dgm:cxn modelId="{5B73C91C-58AF-46DA-86D3-D015012CEB05}" type="presOf" srcId="{5F912332-2DC6-4AF7-92D1-B56B2B42CB36}" destId="{3332B07E-ECC7-4B78-9096-7E95DA808E7C}" srcOrd="0" destOrd="0" presId="urn:microsoft.com/office/officeart/2005/8/layout/vList2"/>
    <dgm:cxn modelId="{94652DA3-C641-4458-8B00-5F374B2C83A1}" type="presParOf" srcId="{3332B07E-ECC7-4B78-9096-7E95DA808E7C}" destId="{789D2985-3A81-4EF1-AB17-B6871DA07BF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E410914-543F-4AED-89A9-5DAAF27EEBAB}" type="doc">
      <dgm:prSet loTypeId="urn:microsoft.com/office/officeart/2008/layout/LinedList" loCatId="list" qsTypeId="urn:microsoft.com/office/officeart/2005/8/quickstyle/simple4" qsCatId="simple" csTypeId="urn:microsoft.com/office/officeart/2005/8/colors/accent1_1" csCatId="accent1"/>
      <dgm:spPr/>
      <dgm:t>
        <a:bodyPr/>
        <a:lstStyle/>
        <a:p>
          <a:endParaRPr lang="ru-RU"/>
        </a:p>
      </dgm:t>
    </dgm:pt>
    <dgm:pt modelId="{F079E545-6713-499E-8CA8-0F6177FC687C}">
      <dgm:prSet/>
      <dgm:spPr/>
      <dgm:t>
        <a:bodyPr/>
        <a:lstStyle/>
        <a:p>
          <a:pPr rtl="0"/>
          <a:r>
            <a:rPr lang="ru-RU" dirty="0" smtClean="0"/>
            <a:t>создать единую образовательную среду и проводить обучение большого количества человек, что, несомненно, снижает затраты на аренду помещений, на поездки к месту учебы слушателей и преподавателей; </a:t>
          </a:r>
          <a:endParaRPr lang="ru-RU" dirty="0"/>
        </a:p>
      </dgm:t>
    </dgm:pt>
    <dgm:pt modelId="{9CE3B553-BD26-4F53-A289-7613366C3407}" type="parTrans" cxnId="{EF41AD99-35D6-438E-B674-EBEBBA89FC46}">
      <dgm:prSet/>
      <dgm:spPr/>
      <dgm:t>
        <a:bodyPr/>
        <a:lstStyle/>
        <a:p>
          <a:endParaRPr lang="ru-RU"/>
        </a:p>
      </dgm:t>
    </dgm:pt>
    <dgm:pt modelId="{B9498349-EA10-4536-8BCA-AFCA7E25E458}" type="sibTrans" cxnId="{EF41AD99-35D6-438E-B674-EBEBBA89FC46}">
      <dgm:prSet/>
      <dgm:spPr/>
      <dgm:t>
        <a:bodyPr/>
        <a:lstStyle/>
        <a:p>
          <a:endParaRPr lang="ru-RU"/>
        </a:p>
      </dgm:t>
    </dgm:pt>
    <dgm:pt modelId="{6129CEF0-F101-4B28-B66E-6C436D477EDE}">
      <dgm:prSet/>
      <dgm:spPr/>
      <dgm:t>
        <a:bodyPr/>
        <a:lstStyle/>
        <a:p>
          <a:pPr rtl="0"/>
          <a:r>
            <a:rPr lang="ru-RU" smtClean="0"/>
            <a:t>решать проблемы дефицита кадров, т.к. нет необходимости на длительный срок отрывать человека от исполнения своих служебных обязанностей (обучение без отрыва от места работы); </a:t>
          </a:r>
          <a:endParaRPr lang="ru-RU"/>
        </a:p>
      </dgm:t>
    </dgm:pt>
    <dgm:pt modelId="{B73CA15D-11FB-4638-A3E0-79D562DC87DA}" type="parTrans" cxnId="{534FE5BE-8F95-4D27-B917-F3BBDEFD2380}">
      <dgm:prSet/>
      <dgm:spPr/>
      <dgm:t>
        <a:bodyPr/>
        <a:lstStyle/>
        <a:p>
          <a:endParaRPr lang="ru-RU"/>
        </a:p>
      </dgm:t>
    </dgm:pt>
    <dgm:pt modelId="{49805CDA-E8FD-42FE-87ED-B5C3757717A9}" type="sibTrans" cxnId="{534FE5BE-8F95-4D27-B917-F3BBDEFD2380}">
      <dgm:prSet/>
      <dgm:spPr/>
      <dgm:t>
        <a:bodyPr/>
        <a:lstStyle/>
        <a:p>
          <a:endParaRPr lang="ru-RU"/>
        </a:p>
      </dgm:t>
    </dgm:pt>
    <dgm:pt modelId="{65E0A460-78D9-41B5-9DA8-5F4C60DD8EFD}">
      <dgm:prSet/>
      <dgm:spPr/>
      <dgm:t>
        <a:bodyPr/>
        <a:lstStyle/>
        <a:p>
          <a:pPr rtl="0"/>
          <a:r>
            <a:rPr lang="ru-RU" smtClean="0"/>
            <a:t>экономить денежные средства МО (не нужно нести командировочные расходы на обучение сотрудника, оплачивать проживание и дорогу к месту обучения).</a:t>
          </a:r>
          <a:endParaRPr lang="ru-RU"/>
        </a:p>
      </dgm:t>
    </dgm:pt>
    <dgm:pt modelId="{928362BB-C639-45FF-A88A-8A74C2E271F3}" type="parTrans" cxnId="{DCDB17C9-9A70-404A-95F5-8B7CBFFAA0A2}">
      <dgm:prSet/>
      <dgm:spPr/>
      <dgm:t>
        <a:bodyPr/>
        <a:lstStyle/>
        <a:p>
          <a:endParaRPr lang="ru-RU"/>
        </a:p>
      </dgm:t>
    </dgm:pt>
    <dgm:pt modelId="{87CE8A44-FFAC-4821-B86E-557FAF994C2A}" type="sibTrans" cxnId="{DCDB17C9-9A70-404A-95F5-8B7CBFFAA0A2}">
      <dgm:prSet/>
      <dgm:spPr/>
      <dgm:t>
        <a:bodyPr/>
        <a:lstStyle/>
        <a:p>
          <a:endParaRPr lang="ru-RU"/>
        </a:p>
      </dgm:t>
    </dgm:pt>
    <dgm:pt modelId="{87967279-78E9-47C2-BE4E-173F2CF70930}" type="pres">
      <dgm:prSet presAssocID="{1E410914-543F-4AED-89A9-5DAAF27EEBAB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38571D3-AA1D-4374-AF89-D2693C6A1469}" type="pres">
      <dgm:prSet presAssocID="{F079E545-6713-499E-8CA8-0F6177FC687C}" presName="thickLine" presStyleLbl="alignNode1" presStyleIdx="0" presStyleCnt="3"/>
      <dgm:spPr/>
      <dgm:t>
        <a:bodyPr/>
        <a:lstStyle/>
        <a:p>
          <a:endParaRPr lang="ru-RU"/>
        </a:p>
      </dgm:t>
    </dgm:pt>
    <dgm:pt modelId="{20D5133C-550A-4ABE-9A61-D76E84E73975}" type="pres">
      <dgm:prSet presAssocID="{F079E545-6713-499E-8CA8-0F6177FC687C}" presName="horz1" presStyleCnt="0"/>
      <dgm:spPr/>
      <dgm:t>
        <a:bodyPr/>
        <a:lstStyle/>
        <a:p>
          <a:endParaRPr lang="ru-RU"/>
        </a:p>
      </dgm:t>
    </dgm:pt>
    <dgm:pt modelId="{62BB3BA8-D1B7-49DF-8FBE-D70A3D3C37C3}" type="pres">
      <dgm:prSet presAssocID="{F079E545-6713-499E-8CA8-0F6177FC687C}" presName="tx1" presStyleLbl="revTx" presStyleIdx="0" presStyleCnt="3"/>
      <dgm:spPr/>
      <dgm:t>
        <a:bodyPr/>
        <a:lstStyle/>
        <a:p>
          <a:endParaRPr lang="ru-RU"/>
        </a:p>
      </dgm:t>
    </dgm:pt>
    <dgm:pt modelId="{6E4475F1-8498-4E09-8860-6E22F626EF42}" type="pres">
      <dgm:prSet presAssocID="{F079E545-6713-499E-8CA8-0F6177FC687C}" presName="vert1" presStyleCnt="0"/>
      <dgm:spPr/>
      <dgm:t>
        <a:bodyPr/>
        <a:lstStyle/>
        <a:p>
          <a:endParaRPr lang="ru-RU"/>
        </a:p>
      </dgm:t>
    </dgm:pt>
    <dgm:pt modelId="{FD42E68C-E8F4-438A-987D-FFCF795ACC2D}" type="pres">
      <dgm:prSet presAssocID="{6129CEF0-F101-4B28-B66E-6C436D477EDE}" presName="thickLine" presStyleLbl="alignNode1" presStyleIdx="1" presStyleCnt="3"/>
      <dgm:spPr/>
      <dgm:t>
        <a:bodyPr/>
        <a:lstStyle/>
        <a:p>
          <a:endParaRPr lang="ru-RU"/>
        </a:p>
      </dgm:t>
    </dgm:pt>
    <dgm:pt modelId="{BB23524C-8D34-42EC-AC0A-7D49225AD3E8}" type="pres">
      <dgm:prSet presAssocID="{6129CEF0-F101-4B28-B66E-6C436D477EDE}" presName="horz1" presStyleCnt="0"/>
      <dgm:spPr/>
      <dgm:t>
        <a:bodyPr/>
        <a:lstStyle/>
        <a:p>
          <a:endParaRPr lang="ru-RU"/>
        </a:p>
      </dgm:t>
    </dgm:pt>
    <dgm:pt modelId="{32315272-3A93-4620-8F68-FF4A3393648A}" type="pres">
      <dgm:prSet presAssocID="{6129CEF0-F101-4B28-B66E-6C436D477EDE}" presName="tx1" presStyleLbl="revTx" presStyleIdx="1" presStyleCnt="3"/>
      <dgm:spPr/>
      <dgm:t>
        <a:bodyPr/>
        <a:lstStyle/>
        <a:p>
          <a:endParaRPr lang="ru-RU"/>
        </a:p>
      </dgm:t>
    </dgm:pt>
    <dgm:pt modelId="{0D9483D5-4C96-426E-9BEC-9D44BCBFA156}" type="pres">
      <dgm:prSet presAssocID="{6129CEF0-F101-4B28-B66E-6C436D477EDE}" presName="vert1" presStyleCnt="0"/>
      <dgm:spPr/>
      <dgm:t>
        <a:bodyPr/>
        <a:lstStyle/>
        <a:p>
          <a:endParaRPr lang="ru-RU"/>
        </a:p>
      </dgm:t>
    </dgm:pt>
    <dgm:pt modelId="{55929A78-E072-4218-86B2-27A0DC6437E6}" type="pres">
      <dgm:prSet presAssocID="{65E0A460-78D9-41B5-9DA8-5F4C60DD8EFD}" presName="thickLine" presStyleLbl="alignNode1" presStyleIdx="2" presStyleCnt="3"/>
      <dgm:spPr/>
      <dgm:t>
        <a:bodyPr/>
        <a:lstStyle/>
        <a:p>
          <a:endParaRPr lang="ru-RU"/>
        </a:p>
      </dgm:t>
    </dgm:pt>
    <dgm:pt modelId="{65D9C232-BEB0-4CD9-8003-92E3911FB1C2}" type="pres">
      <dgm:prSet presAssocID="{65E0A460-78D9-41B5-9DA8-5F4C60DD8EFD}" presName="horz1" presStyleCnt="0"/>
      <dgm:spPr/>
      <dgm:t>
        <a:bodyPr/>
        <a:lstStyle/>
        <a:p>
          <a:endParaRPr lang="ru-RU"/>
        </a:p>
      </dgm:t>
    </dgm:pt>
    <dgm:pt modelId="{682C117D-3993-405C-90AA-0D71172ED59C}" type="pres">
      <dgm:prSet presAssocID="{65E0A460-78D9-41B5-9DA8-5F4C60DD8EFD}" presName="tx1" presStyleLbl="revTx" presStyleIdx="2" presStyleCnt="3"/>
      <dgm:spPr/>
      <dgm:t>
        <a:bodyPr/>
        <a:lstStyle/>
        <a:p>
          <a:endParaRPr lang="ru-RU"/>
        </a:p>
      </dgm:t>
    </dgm:pt>
    <dgm:pt modelId="{E596701D-D1CA-4210-B037-2D89A66A6EA0}" type="pres">
      <dgm:prSet presAssocID="{65E0A460-78D9-41B5-9DA8-5F4C60DD8EFD}" presName="vert1" presStyleCnt="0"/>
      <dgm:spPr/>
      <dgm:t>
        <a:bodyPr/>
        <a:lstStyle/>
        <a:p>
          <a:endParaRPr lang="ru-RU"/>
        </a:p>
      </dgm:t>
    </dgm:pt>
  </dgm:ptLst>
  <dgm:cxnLst>
    <dgm:cxn modelId="{DCDB17C9-9A70-404A-95F5-8B7CBFFAA0A2}" srcId="{1E410914-543F-4AED-89A9-5DAAF27EEBAB}" destId="{65E0A460-78D9-41B5-9DA8-5F4C60DD8EFD}" srcOrd="2" destOrd="0" parTransId="{928362BB-C639-45FF-A88A-8A74C2E271F3}" sibTransId="{87CE8A44-FFAC-4821-B86E-557FAF994C2A}"/>
    <dgm:cxn modelId="{EF41AD99-35D6-438E-B674-EBEBBA89FC46}" srcId="{1E410914-543F-4AED-89A9-5DAAF27EEBAB}" destId="{F079E545-6713-499E-8CA8-0F6177FC687C}" srcOrd="0" destOrd="0" parTransId="{9CE3B553-BD26-4F53-A289-7613366C3407}" sibTransId="{B9498349-EA10-4536-8BCA-AFCA7E25E458}"/>
    <dgm:cxn modelId="{8BF36026-B820-4710-8B1B-048B40C21444}" type="presOf" srcId="{6129CEF0-F101-4B28-B66E-6C436D477EDE}" destId="{32315272-3A93-4620-8F68-FF4A3393648A}" srcOrd="0" destOrd="0" presId="urn:microsoft.com/office/officeart/2008/layout/LinedList"/>
    <dgm:cxn modelId="{6521A1C1-9852-46B5-AC20-84093E1C1D11}" type="presOf" srcId="{F079E545-6713-499E-8CA8-0F6177FC687C}" destId="{62BB3BA8-D1B7-49DF-8FBE-D70A3D3C37C3}" srcOrd="0" destOrd="0" presId="urn:microsoft.com/office/officeart/2008/layout/LinedList"/>
    <dgm:cxn modelId="{534FE5BE-8F95-4D27-B917-F3BBDEFD2380}" srcId="{1E410914-543F-4AED-89A9-5DAAF27EEBAB}" destId="{6129CEF0-F101-4B28-B66E-6C436D477EDE}" srcOrd="1" destOrd="0" parTransId="{B73CA15D-11FB-4638-A3E0-79D562DC87DA}" sibTransId="{49805CDA-E8FD-42FE-87ED-B5C3757717A9}"/>
    <dgm:cxn modelId="{78F0B32C-6437-4C73-922B-BB3F06E851CD}" type="presOf" srcId="{1E410914-543F-4AED-89A9-5DAAF27EEBAB}" destId="{87967279-78E9-47C2-BE4E-173F2CF70930}" srcOrd="0" destOrd="0" presId="urn:microsoft.com/office/officeart/2008/layout/LinedList"/>
    <dgm:cxn modelId="{AB1793B5-42A9-4B60-A84A-F47F230E8981}" type="presOf" srcId="{65E0A460-78D9-41B5-9DA8-5F4C60DD8EFD}" destId="{682C117D-3993-405C-90AA-0D71172ED59C}" srcOrd="0" destOrd="0" presId="urn:microsoft.com/office/officeart/2008/layout/LinedList"/>
    <dgm:cxn modelId="{53313A12-5244-4216-9284-725763F4C376}" type="presParOf" srcId="{87967279-78E9-47C2-BE4E-173F2CF70930}" destId="{138571D3-AA1D-4374-AF89-D2693C6A1469}" srcOrd="0" destOrd="0" presId="urn:microsoft.com/office/officeart/2008/layout/LinedList"/>
    <dgm:cxn modelId="{3E41CFC4-7A8B-4200-97EE-E03F08178774}" type="presParOf" srcId="{87967279-78E9-47C2-BE4E-173F2CF70930}" destId="{20D5133C-550A-4ABE-9A61-D76E84E73975}" srcOrd="1" destOrd="0" presId="urn:microsoft.com/office/officeart/2008/layout/LinedList"/>
    <dgm:cxn modelId="{5D08C574-916A-449F-8ACE-347F763D02A1}" type="presParOf" srcId="{20D5133C-550A-4ABE-9A61-D76E84E73975}" destId="{62BB3BA8-D1B7-49DF-8FBE-D70A3D3C37C3}" srcOrd="0" destOrd="0" presId="urn:microsoft.com/office/officeart/2008/layout/LinedList"/>
    <dgm:cxn modelId="{463BD0CE-711D-4E76-9300-986B5A223173}" type="presParOf" srcId="{20D5133C-550A-4ABE-9A61-D76E84E73975}" destId="{6E4475F1-8498-4E09-8860-6E22F626EF42}" srcOrd="1" destOrd="0" presId="urn:microsoft.com/office/officeart/2008/layout/LinedList"/>
    <dgm:cxn modelId="{37843290-5AD2-4387-8D25-A7F472CF7BC6}" type="presParOf" srcId="{87967279-78E9-47C2-BE4E-173F2CF70930}" destId="{FD42E68C-E8F4-438A-987D-FFCF795ACC2D}" srcOrd="2" destOrd="0" presId="urn:microsoft.com/office/officeart/2008/layout/LinedList"/>
    <dgm:cxn modelId="{A90A6370-B670-40E8-8771-2135C0BD97D6}" type="presParOf" srcId="{87967279-78E9-47C2-BE4E-173F2CF70930}" destId="{BB23524C-8D34-42EC-AC0A-7D49225AD3E8}" srcOrd="3" destOrd="0" presId="urn:microsoft.com/office/officeart/2008/layout/LinedList"/>
    <dgm:cxn modelId="{96392A17-017E-4B1E-AFF8-E5DDAF61E536}" type="presParOf" srcId="{BB23524C-8D34-42EC-AC0A-7D49225AD3E8}" destId="{32315272-3A93-4620-8F68-FF4A3393648A}" srcOrd="0" destOrd="0" presId="urn:microsoft.com/office/officeart/2008/layout/LinedList"/>
    <dgm:cxn modelId="{02FAF71B-5B7B-4B64-9B37-4BFE9D91C652}" type="presParOf" srcId="{BB23524C-8D34-42EC-AC0A-7D49225AD3E8}" destId="{0D9483D5-4C96-426E-9BEC-9D44BCBFA156}" srcOrd="1" destOrd="0" presId="urn:microsoft.com/office/officeart/2008/layout/LinedList"/>
    <dgm:cxn modelId="{6F9EBA4D-8364-4AA3-8C01-808540449730}" type="presParOf" srcId="{87967279-78E9-47C2-BE4E-173F2CF70930}" destId="{55929A78-E072-4218-86B2-27A0DC6437E6}" srcOrd="4" destOrd="0" presId="urn:microsoft.com/office/officeart/2008/layout/LinedList"/>
    <dgm:cxn modelId="{EB27563F-BF31-4DF1-A263-320E268E1521}" type="presParOf" srcId="{87967279-78E9-47C2-BE4E-173F2CF70930}" destId="{65D9C232-BEB0-4CD9-8003-92E3911FB1C2}" srcOrd="5" destOrd="0" presId="urn:microsoft.com/office/officeart/2008/layout/LinedList"/>
    <dgm:cxn modelId="{4E3F0FDD-8636-4FA7-9A18-ACC767A96633}" type="presParOf" srcId="{65D9C232-BEB0-4CD9-8003-92E3911FB1C2}" destId="{682C117D-3993-405C-90AA-0D71172ED59C}" srcOrd="0" destOrd="0" presId="urn:microsoft.com/office/officeart/2008/layout/LinedList"/>
    <dgm:cxn modelId="{FC3858FB-C874-4AC9-A604-2DF81CC9838D}" type="presParOf" srcId="{65D9C232-BEB0-4CD9-8003-92E3911FB1C2}" destId="{E596701D-D1CA-4210-B037-2D89A66A6EA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B86A25F-CB0F-4ED2-A993-C508B1A70C6E}" type="doc">
      <dgm:prSet loTypeId="urn:microsoft.com/office/officeart/2009/3/layout/StepUpProcess" loCatId="process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85280EB5-0215-413F-A1D9-CC00EA9CED05}">
      <dgm:prSet phldrT="[Текст]" custT="1"/>
      <dgm:spPr/>
      <dgm:t>
        <a:bodyPr anchor="t"/>
        <a:lstStyle/>
        <a:p>
          <a:pPr algn="just"/>
          <a:r>
            <a:rPr lang="ru-RU" sz="1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Дистанционное образование открывает слушателям доступ </a:t>
          </a:r>
          <a:r>
            <a:rPr lang="ru-RU" sz="1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к </a:t>
          </a:r>
          <a:r>
            <a:rPr lang="ru-RU" sz="1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нетрадиционным источникам информации </a:t>
          </a:r>
          <a:r>
            <a:rPr lang="ru-RU" sz="1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повышает </a:t>
          </a:r>
          <a:r>
            <a:rPr lang="ru-RU" sz="1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эффективность самостоятельной работы</a:t>
          </a:r>
        </a:p>
        <a:p>
          <a:pPr algn="just"/>
          <a:r>
            <a:rPr lang="ru-RU" sz="1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дает совершенно новые возможности для творчества, обретения и закрепления различных профессиональных знаний,</a:t>
          </a:r>
        </a:p>
        <a:p>
          <a:pPr algn="just"/>
          <a:r>
            <a:rPr lang="ru-RU" sz="1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преподавателям позволяет реализовывать принципиально новые формы и методы обучения с применением концептуального моделирования явлений и процессов. </a:t>
          </a:r>
          <a:endParaRPr lang="ru-RU" sz="1400" b="1" dirty="0"/>
        </a:p>
      </dgm:t>
    </dgm:pt>
    <dgm:pt modelId="{A18C4DAE-4084-45D3-B457-6EB9A6018E1E}" type="parTrans" cxnId="{9C971FD8-0FEC-4C1D-9E67-F653578583DF}">
      <dgm:prSet/>
      <dgm:spPr/>
      <dgm:t>
        <a:bodyPr/>
        <a:lstStyle/>
        <a:p>
          <a:pPr algn="ctr"/>
          <a:endParaRPr lang="ru-RU" sz="1200"/>
        </a:p>
      </dgm:t>
    </dgm:pt>
    <dgm:pt modelId="{A9E2907B-2088-494D-B2BC-6E00996841F5}" type="sibTrans" cxnId="{9C971FD8-0FEC-4C1D-9E67-F653578583DF}">
      <dgm:prSet custT="1"/>
      <dgm:spPr/>
      <dgm:t>
        <a:bodyPr/>
        <a:lstStyle/>
        <a:p>
          <a:pPr algn="ctr"/>
          <a:endParaRPr lang="ru-RU" sz="1200"/>
        </a:p>
      </dgm:t>
    </dgm:pt>
    <dgm:pt modelId="{BE98CABD-84EE-4F9D-8881-16FC0D644A04}">
      <dgm:prSet phldrT="[Текст]" custT="1"/>
      <dgm:spPr/>
      <dgm:t>
        <a:bodyPr/>
        <a:lstStyle/>
        <a:p>
          <a:pPr algn="just"/>
          <a:r>
            <a:rPr lang="ru-RU" sz="1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Дистанционное обучение в медицине возможно и позволяет эффективно решать актуальные сегодня образовательные </a:t>
          </a:r>
          <a:r>
            <a:rPr lang="ru-RU" sz="1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задачи </a:t>
          </a:r>
        </a:p>
        <a:p>
          <a:pPr algn="just"/>
          <a:r>
            <a:rPr lang="ru-RU" sz="1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обучения </a:t>
          </a:r>
          <a:r>
            <a:rPr lang="ru-RU" sz="1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в течение всей жизни, </a:t>
          </a:r>
        </a:p>
        <a:p>
          <a:pPr algn="just"/>
          <a:r>
            <a:rPr lang="ru-RU" sz="1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непрерывного профессионального обучения, </a:t>
          </a:r>
        </a:p>
        <a:p>
          <a:pPr algn="just"/>
          <a:r>
            <a:rPr lang="ru-RU" sz="1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обучения «без границ» и в интерактивном режиме, </a:t>
          </a:r>
        </a:p>
        <a:p>
          <a:pPr algn="just"/>
          <a:r>
            <a:rPr lang="ru-RU" sz="1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а также пропаганды знаний на расстоянии.</a:t>
          </a:r>
          <a:endParaRPr lang="ru-RU" sz="1400" b="1" dirty="0"/>
        </a:p>
      </dgm:t>
    </dgm:pt>
    <dgm:pt modelId="{9791DBEB-CFDB-487B-9939-A6D8461D5D0C}" type="parTrans" cxnId="{F40BAF30-AB8F-4328-84BC-7ED689543B18}">
      <dgm:prSet/>
      <dgm:spPr/>
      <dgm:t>
        <a:bodyPr/>
        <a:lstStyle/>
        <a:p>
          <a:pPr algn="ctr"/>
          <a:endParaRPr lang="ru-RU" sz="1200"/>
        </a:p>
      </dgm:t>
    </dgm:pt>
    <dgm:pt modelId="{A5866143-AFDC-4D2B-B39C-1DD944D729D7}" type="sibTrans" cxnId="{F40BAF30-AB8F-4328-84BC-7ED689543B18}">
      <dgm:prSet/>
      <dgm:spPr/>
      <dgm:t>
        <a:bodyPr/>
        <a:lstStyle/>
        <a:p>
          <a:pPr algn="ctr"/>
          <a:endParaRPr lang="ru-RU" sz="1200"/>
        </a:p>
      </dgm:t>
    </dgm:pt>
    <dgm:pt modelId="{09C5DC56-41D6-42D5-9E61-CAD55296FD4B}" type="pres">
      <dgm:prSet presAssocID="{0B86A25F-CB0F-4ED2-A993-C508B1A70C6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0B42B0C-8654-4318-977A-10C7B0F0D1C4}" type="pres">
      <dgm:prSet presAssocID="{85280EB5-0215-413F-A1D9-CC00EA9CED05}" presName="composite" presStyleCnt="0"/>
      <dgm:spPr/>
      <dgm:t>
        <a:bodyPr/>
        <a:lstStyle/>
        <a:p>
          <a:endParaRPr lang="ru-RU"/>
        </a:p>
      </dgm:t>
    </dgm:pt>
    <dgm:pt modelId="{9CF720C5-BACA-49CE-AD2F-659BB7C1AE58}" type="pres">
      <dgm:prSet presAssocID="{85280EB5-0215-413F-A1D9-CC00EA9CED05}" presName="LShape" presStyleLbl="alignNode1" presStyleIdx="0" presStyleCnt="3"/>
      <dgm:spPr/>
      <dgm:t>
        <a:bodyPr/>
        <a:lstStyle/>
        <a:p>
          <a:endParaRPr lang="ru-RU"/>
        </a:p>
      </dgm:t>
    </dgm:pt>
    <dgm:pt modelId="{580E246D-FF88-4349-8BB0-4A18D7977AD1}" type="pres">
      <dgm:prSet presAssocID="{85280EB5-0215-413F-A1D9-CC00EA9CED05}" presName="Parent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C8D47A-D1B1-412B-B485-2549CA5DCCB4}" type="pres">
      <dgm:prSet presAssocID="{85280EB5-0215-413F-A1D9-CC00EA9CED05}" presName="Triangle" presStyleLbl="alignNode1" presStyleIdx="1" presStyleCnt="3"/>
      <dgm:spPr/>
      <dgm:t>
        <a:bodyPr/>
        <a:lstStyle/>
        <a:p>
          <a:endParaRPr lang="ru-RU"/>
        </a:p>
      </dgm:t>
    </dgm:pt>
    <dgm:pt modelId="{9B9410FE-60E5-4682-BE78-125374AD884B}" type="pres">
      <dgm:prSet presAssocID="{A9E2907B-2088-494D-B2BC-6E00996841F5}" presName="sibTrans" presStyleCnt="0"/>
      <dgm:spPr/>
      <dgm:t>
        <a:bodyPr/>
        <a:lstStyle/>
        <a:p>
          <a:endParaRPr lang="ru-RU"/>
        </a:p>
      </dgm:t>
    </dgm:pt>
    <dgm:pt modelId="{1D9521F1-4D15-4692-B0AE-7C01EA2777BB}" type="pres">
      <dgm:prSet presAssocID="{A9E2907B-2088-494D-B2BC-6E00996841F5}" presName="space" presStyleCnt="0"/>
      <dgm:spPr/>
      <dgm:t>
        <a:bodyPr/>
        <a:lstStyle/>
        <a:p>
          <a:endParaRPr lang="ru-RU"/>
        </a:p>
      </dgm:t>
    </dgm:pt>
    <dgm:pt modelId="{AA5C347E-A6C7-400F-A13C-6016882D1DD6}" type="pres">
      <dgm:prSet presAssocID="{BE98CABD-84EE-4F9D-8881-16FC0D644A04}" presName="composite" presStyleCnt="0"/>
      <dgm:spPr/>
      <dgm:t>
        <a:bodyPr/>
        <a:lstStyle/>
        <a:p>
          <a:endParaRPr lang="ru-RU"/>
        </a:p>
      </dgm:t>
    </dgm:pt>
    <dgm:pt modelId="{F73EBA19-F491-47FF-9ACF-CCCFAB88C47B}" type="pres">
      <dgm:prSet presAssocID="{BE98CABD-84EE-4F9D-8881-16FC0D644A04}" presName="LShape" presStyleLbl="alignNode1" presStyleIdx="2" presStyleCnt="3"/>
      <dgm:spPr/>
      <dgm:t>
        <a:bodyPr/>
        <a:lstStyle/>
        <a:p>
          <a:endParaRPr lang="ru-RU"/>
        </a:p>
      </dgm:t>
    </dgm:pt>
    <dgm:pt modelId="{0FC19F70-BDAB-4B17-BBD4-6106A3AB1AFD}" type="pres">
      <dgm:prSet presAssocID="{BE98CABD-84EE-4F9D-8881-16FC0D644A04}" presName="Parent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157EF6-AE7F-46D7-BDA8-0FE8889F421B}" type="presOf" srcId="{85280EB5-0215-413F-A1D9-CC00EA9CED05}" destId="{580E246D-FF88-4349-8BB0-4A18D7977AD1}" srcOrd="0" destOrd="0" presId="urn:microsoft.com/office/officeart/2009/3/layout/StepUpProcess"/>
    <dgm:cxn modelId="{F40BAF30-AB8F-4328-84BC-7ED689543B18}" srcId="{0B86A25F-CB0F-4ED2-A993-C508B1A70C6E}" destId="{BE98CABD-84EE-4F9D-8881-16FC0D644A04}" srcOrd="1" destOrd="0" parTransId="{9791DBEB-CFDB-487B-9939-A6D8461D5D0C}" sibTransId="{A5866143-AFDC-4D2B-B39C-1DD944D729D7}"/>
    <dgm:cxn modelId="{EEBF5DA7-E057-4075-838F-D7FECF783881}" type="presOf" srcId="{0B86A25F-CB0F-4ED2-A993-C508B1A70C6E}" destId="{09C5DC56-41D6-42D5-9E61-CAD55296FD4B}" srcOrd="0" destOrd="0" presId="urn:microsoft.com/office/officeart/2009/3/layout/StepUpProcess"/>
    <dgm:cxn modelId="{9C971FD8-0FEC-4C1D-9E67-F653578583DF}" srcId="{0B86A25F-CB0F-4ED2-A993-C508B1A70C6E}" destId="{85280EB5-0215-413F-A1D9-CC00EA9CED05}" srcOrd="0" destOrd="0" parTransId="{A18C4DAE-4084-45D3-B457-6EB9A6018E1E}" sibTransId="{A9E2907B-2088-494D-B2BC-6E00996841F5}"/>
    <dgm:cxn modelId="{71D8C102-AC67-428D-86F4-94F24042F3F7}" type="presOf" srcId="{BE98CABD-84EE-4F9D-8881-16FC0D644A04}" destId="{0FC19F70-BDAB-4B17-BBD4-6106A3AB1AFD}" srcOrd="0" destOrd="0" presId="urn:microsoft.com/office/officeart/2009/3/layout/StepUpProcess"/>
    <dgm:cxn modelId="{9565B915-8267-4438-BE3D-01DFE6346269}" type="presParOf" srcId="{09C5DC56-41D6-42D5-9E61-CAD55296FD4B}" destId="{60B42B0C-8654-4318-977A-10C7B0F0D1C4}" srcOrd="0" destOrd="0" presId="urn:microsoft.com/office/officeart/2009/3/layout/StepUpProcess"/>
    <dgm:cxn modelId="{29818902-1EC5-4694-873C-23FE53FC2E82}" type="presParOf" srcId="{60B42B0C-8654-4318-977A-10C7B0F0D1C4}" destId="{9CF720C5-BACA-49CE-AD2F-659BB7C1AE58}" srcOrd="0" destOrd="0" presId="urn:microsoft.com/office/officeart/2009/3/layout/StepUpProcess"/>
    <dgm:cxn modelId="{44C95BC1-32B8-4354-B595-719E622267D1}" type="presParOf" srcId="{60B42B0C-8654-4318-977A-10C7B0F0D1C4}" destId="{580E246D-FF88-4349-8BB0-4A18D7977AD1}" srcOrd="1" destOrd="0" presId="urn:microsoft.com/office/officeart/2009/3/layout/StepUpProcess"/>
    <dgm:cxn modelId="{78C914EF-5981-42A5-B244-6B8498176AAF}" type="presParOf" srcId="{60B42B0C-8654-4318-977A-10C7B0F0D1C4}" destId="{DCC8D47A-D1B1-412B-B485-2549CA5DCCB4}" srcOrd="2" destOrd="0" presId="urn:microsoft.com/office/officeart/2009/3/layout/StepUpProcess"/>
    <dgm:cxn modelId="{960A44C8-CB48-4076-8C81-B2215B4A7A80}" type="presParOf" srcId="{09C5DC56-41D6-42D5-9E61-CAD55296FD4B}" destId="{9B9410FE-60E5-4682-BE78-125374AD884B}" srcOrd="1" destOrd="0" presId="urn:microsoft.com/office/officeart/2009/3/layout/StepUpProcess"/>
    <dgm:cxn modelId="{B10A4EFB-117C-4192-9251-E3CAE793F3AF}" type="presParOf" srcId="{9B9410FE-60E5-4682-BE78-125374AD884B}" destId="{1D9521F1-4D15-4692-B0AE-7C01EA2777BB}" srcOrd="0" destOrd="0" presId="urn:microsoft.com/office/officeart/2009/3/layout/StepUpProcess"/>
    <dgm:cxn modelId="{B12CC40D-3910-4AD0-B297-1FE4B4B4054A}" type="presParOf" srcId="{09C5DC56-41D6-42D5-9E61-CAD55296FD4B}" destId="{AA5C347E-A6C7-400F-A13C-6016882D1DD6}" srcOrd="2" destOrd="0" presId="urn:microsoft.com/office/officeart/2009/3/layout/StepUpProcess"/>
    <dgm:cxn modelId="{ED187945-633B-4EA7-A9A9-B62B1D80CEAF}" type="presParOf" srcId="{AA5C347E-A6C7-400F-A13C-6016882D1DD6}" destId="{F73EBA19-F491-47FF-9ACF-CCCFAB88C47B}" srcOrd="0" destOrd="0" presId="urn:microsoft.com/office/officeart/2009/3/layout/StepUpProcess"/>
    <dgm:cxn modelId="{92CBA8D1-F43E-4F35-ADF3-8A550D25A734}" type="presParOf" srcId="{AA5C347E-A6C7-400F-A13C-6016882D1DD6}" destId="{0FC19F70-BDAB-4B17-BBD4-6106A3AB1AFD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E67A39-A3F7-4025-BE8F-2667D820D937}" type="doc">
      <dgm:prSet loTypeId="urn:microsoft.com/office/officeart/2005/8/layout/process4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3AC868F0-1633-40A6-8126-616797340C56}">
      <dgm:prSet/>
      <dgm:spPr/>
      <dgm:t>
        <a:bodyPr/>
        <a:lstStyle/>
        <a:p>
          <a:pPr rtl="0"/>
          <a:r>
            <a:rPr lang="ru-RU" dirty="0" smtClean="0"/>
            <a:t>В современном обществе при бурном информационном росте идея «образования через всю жизнь» приводит к необходимости поиска новых методов передачи знаний и технологий обучения. </a:t>
          </a:r>
          <a:endParaRPr lang="ru-RU" dirty="0"/>
        </a:p>
      </dgm:t>
    </dgm:pt>
    <dgm:pt modelId="{754F3132-F80A-4957-8A05-2C092F97B7DC}" type="parTrans" cxnId="{AFB88A7F-5EFB-45EE-BB58-E3082F53D54B}">
      <dgm:prSet/>
      <dgm:spPr/>
      <dgm:t>
        <a:bodyPr/>
        <a:lstStyle/>
        <a:p>
          <a:endParaRPr lang="ru-RU"/>
        </a:p>
      </dgm:t>
    </dgm:pt>
    <dgm:pt modelId="{A7CCFE7F-8AA1-4BAB-81C0-CF8B2B3F3696}" type="sibTrans" cxnId="{AFB88A7F-5EFB-45EE-BB58-E3082F53D54B}">
      <dgm:prSet/>
      <dgm:spPr/>
      <dgm:t>
        <a:bodyPr/>
        <a:lstStyle/>
        <a:p>
          <a:endParaRPr lang="ru-RU"/>
        </a:p>
      </dgm:t>
    </dgm:pt>
    <dgm:pt modelId="{75B8BC2D-9172-4E8F-A11A-6F61890B95BC}" type="pres">
      <dgm:prSet presAssocID="{6AE67A39-A3F7-4025-BE8F-2667D820D93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74DD0C-B00A-4BA9-BAD8-AE4C5C644B04}" type="pres">
      <dgm:prSet presAssocID="{3AC868F0-1633-40A6-8126-616797340C56}" presName="boxAndChildren" presStyleCnt="0"/>
      <dgm:spPr/>
    </dgm:pt>
    <dgm:pt modelId="{341F7A4C-496B-4EC5-A1C5-E5E0C50AF896}" type="pres">
      <dgm:prSet presAssocID="{3AC868F0-1633-40A6-8126-616797340C56}" presName="parentTextBox" presStyleLbl="node1" presStyleIdx="0" presStyleCnt="1"/>
      <dgm:spPr/>
      <dgm:t>
        <a:bodyPr/>
        <a:lstStyle/>
        <a:p>
          <a:endParaRPr lang="ru-RU"/>
        </a:p>
      </dgm:t>
    </dgm:pt>
  </dgm:ptLst>
  <dgm:cxnLst>
    <dgm:cxn modelId="{AFB88A7F-5EFB-45EE-BB58-E3082F53D54B}" srcId="{6AE67A39-A3F7-4025-BE8F-2667D820D937}" destId="{3AC868F0-1633-40A6-8126-616797340C56}" srcOrd="0" destOrd="0" parTransId="{754F3132-F80A-4957-8A05-2C092F97B7DC}" sibTransId="{A7CCFE7F-8AA1-4BAB-81C0-CF8B2B3F3696}"/>
    <dgm:cxn modelId="{24A5B96D-ABA9-4B1D-B15E-06AF9391C2BB}" type="presOf" srcId="{3AC868F0-1633-40A6-8126-616797340C56}" destId="{341F7A4C-496B-4EC5-A1C5-E5E0C50AF896}" srcOrd="0" destOrd="0" presId="urn:microsoft.com/office/officeart/2005/8/layout/process4"/>
    <dgm:cxn modelId="{2C02B822-2F83-4748-9C0B-AE08035A4C6B}" type="presOf" srcId="{6AE67A39-A3F7-4025-BE8F-2667D820D937}" destId="{75B8BC2D-9172-4E8F-A11A-6F61890B95BC}" srcOrd="0" destOrd="0" presId="urn:microsoft.com/office/officeart/2005/8/layout/process4"/>
    <dgm:cxn modelId="{8B353F1E-521F-4E7F-8638-3D236AC71F03}" type="presParOf" srcId="{75B8BC2D-9172-4E8F-A11A-6F61890B95BC}" destId="{CE74DD0C-B00A-4BA9-BAD8-AE4C5C644B04}" srcOrd="0" destOrd="0" presId="urn:microsoft.com/office/officeart/2005/8/layout/process4"/>
    <dgm:cxn modelId="{8C6B04D8-2739-426E-9F83-5B353F55BA93}" type="presParOf" srcId="{CE74DD0C-B00A-4BA9-BAD8-AE4C5C644B04}" destId="{341F7A4C-496B-4EC5-A1C5-E5E0C50AF89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B65334-2C7F-4E93-BB3C-8D2DB382618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521B84D-63BE-42E2-A565-8F128924251F}" type="pres">
      <dgm:prSet presAssocID="{92B65334-2C7F-4E93-BB3C-8D2DB38261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0F2BBF8-5E7C-4972-A391-3520A71EBD5F}" type="presOf" srcId="{92B65334-2C7F-4E93-BB3C-8D2DB382618A}" destId="{E521B84D-63BE-42E2-A565-8F128924251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1BBBF74-A121-489B-A03C-4979B231BFF2}" type="doc">
      <dgm:prSet loTypeId="urn:microsoft.com/office/officeart/2008/layout/LinedLis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6B1773-7EBF-4F2C-B588-92AA48E9FA34}">
      <dgm:prSet phldrT="[Текст]"/>
      <dgm:spPr/>
      <dgm:t>
        <a:bodyPr vert="vert270"/>
        <a:lstStyle/>
        <a:p>
          <a:pPr algn="ctr" rtl="0"/>
          <a:r>
            <a:rPr lang="ru-RU" dirty="0" smtClean="0"/>
            <a:t>последипломное медицинское образование </a:t>
          </a:r>
          <a:endParaRPr lang="ru-RU" dirty="0"/>
        </a:p>
      </dgm:t>
    </dgm:pt>
    <dgm:pt modelId="{F32B5388-12A6-42FD-A0EC-634E7867A0E0}" type="parTrans" cxnId="{51B07DF7-29C5-476B-BF56-40AD2A4C14AD}">
      <dgm:prSet/>
      <dgm:spPr/>
      <dgm:t>
        <a:bodyPr/>
        <a:lstStyle/>
        <a:p>
          <a:endParaRPr lang="ru-RU"/>
        </a:p>
      </dgm:t>
    </dgm:pt>
    <dgm:pt modelId="{483DD5F0-D50A-4D4C-AC30-64C7CCBC6DBB}" type="sibTrans" cxnId="{51B07DF7-29C5-476B-BF56-40AD2A4C14AD}">
      <dgm:prSet/>
      <dgm:spPr/>
      <dgm:t>
        <a:bodyPr/>
        <a:lstStyle/>
        <a:p>
          <a:endParaRPr lang="ru-RU"/>
        </a:p>
      </dgm:t>
    </dgm:pt>
    <dgm:pt modelId="{BF517518-AE32-4691-A00C-D02F83C5C900}">
      <dgm:prSet/>
      <dgm:spPr/>
      <dgm:t>
        <a:bodyPr/>
        <a:lstStyle/>
        <a:p>
          <a:pPr rtl="0"/>
          <a:r>
            <a:rPr lang="ru-RU" dirty="0" smtClean="0"/>
            <a:t>Теоретическая часть</a:t>
          </a:r>
          <a:endParaRPr lang="ru-RU" dirty="0"/>
        </a:p>
      </dgm:t>
    </dgm:pt>
    <dgm:pt modelId="{957E300E-FEA5-4B07-8BAB-4BE612A0442E}" type="parTrans" cxnId="{8E515267-167C-4926-9EA8-06512A2B9E7B}">
      <dgm:prSet/>
      <dgm:spPr/>
      <dgm:t>
        <a:bodyPr/>
        <a:lstStyle/>
        <a:p>
          <a:endParaRPr lang="ru-RU"/>
        </a:p>
      </dgm:t>
    </dgm:pt>
    <dgm:pt modelId="{1947390F-C8A3-4870-993D-5C05F461CA72}" type="sibTrans" cxnId="{8E515267-167C-4926-9EA8-06512A2B9E7B}">
      <dgm:prSet/>
      <dgm:spPr/>
      <dgm:t>
        <a:bodyPr/>
        <a:lstStyle/>
        <a:p>
          <a:endParaRPr lang="ru-RU"/>
        </a:p>
      </dgm:t>
    </dgm:pt>
    <dgm:pt modelId="{B53412AC-8D96-48E4-9350-F7949271F169}">
      <dgm:prSet phldrT="[Текст]" custT="1"/>
      <dgm:spPr/>
      <dgm:t>
        <a:bodyPr/>
        <a:lstStyle/>
        <a:p>
          <a:r>
            <a:rPr lang="ru-RU" sz="1050" dirty="0" smtClean="0"/>
            <a:t>Использование дистанционных образовательных технологий:</a:t>
          </a:r>
        </a:p>
        <a:p>
          <a:r>
            <a:rPr lang="ru-RU" sz="1050" dirty="0" smtClean="0"/>
            <a:t>теоретическую часть слушатель изучает самостоятельно, пользуясь электронными лекциями, выполняя контрольные задания в системе дистанционного обучения, </a:t>
          </a:r>
        </a:p>
        <a:p>
          <a:r>
            <a:rPr lang="ru-RU" sz="1050" dirty="0" smtClean="0"/>
            <a:t>получает квалифицированную помощь и консультации у преподавателей посредством форумов, чатов, электронной почты и других способов связи через Интернет. </a:t>
          </a:r>
          <a:endParaRPr lang="ru-RU" sz="1050" dirty="0"/>
        </a:p>
      </dgm:t>
    </dgm:pt>
    <dgm:pt modelId="{8C1B3E5D-BB1C-4253-8E90-4A888D89B24F}" type="parTrans" cxnId="{52F35669-7BA6-43D6-96E6-BBE6A1C271DA}">
      <dgm:prSet/>
      <dgm:spPr/>
      <dgm:t>
        <a:bodyPr/>
        <a:lstStyle/>
        <a:p>
          <a:endParaRPr lang="ru-RU"/>
        </a:p>
      </dgm:t>
    </dgm:pt>
    <dgm:pt modelId="{1D2D2228-A4B0-40AE-A06B-417260739491}" type="sibTrans" cxnId="{52F35669-7BA6-43D6-96E6-BBE6A1C271DA}">
      <dgm:prSet/>
      <dgm:spPr/>
      <dgm:t>
        <a:bodyPr/>
        <a:lstStyle/>
        <a:p>
          <a:endParaRPr lang="ru-RU"/>
        </a:p>
      </dgm:t>
    </dgm:pt>
    <dgm:pt modelId="{7C43D482-DC4C-467C-817B-6540693855EB}">
      <dgm:prSet/>
      <dgm:spPr/>
      <dgm:t>
        <a:bodyPr/>
        <a:lstStyle/>
        <a:p>
          <a:pPr rtl="0"/>
          <a:r>
            <a:rPr lang="ru-RU" dirty="0" smtClean="0"/>
            <a:t>Практическая часть</a:t>
          </a:r>
          <a:endParaRPr lang="ru-RU" dirty="0"/>
        </a:p>
      </dgm:t>
    </dgm:pt>
    <dgm:pt modelId="{C60D0C38-32B6-4218-8746-52D297AA5FA5}" type="parTrans" cxnId="{4AAD3812-9C21-4ACB-9EBC-E67226259F6A}">
      <dgm:prSet/>
      <dgm:spPr/>
      <dgm:t>
        <a:bodyPr/>
        <a:lstStyle/>
        <a:p>
          <a:endParaRPr lang="ru-RU"/>
        </a:p>
      </dgm:t>
    </dgm:pt>
    <dgm:pt modelId="{4E911E56-A3F1-4E4A-A7D9-E5D27E1939DA}" type="sibTrans" cxnId="{4AAD3812-9C21-4ACB-9EBC-E67226259F6A}">
      <dgm:prSet/>
      <dgm:spPr/>
      <dgm:t>
        <a:bodyPr/>
        <a:lstStyle/>
        <a:p>
          <a:endParaRPr lang="ru-RU"/>
        </a:p>
      </dgm:t>
    </dgm:pt>
    <dgm:pt modelId="{DBA92B45-6301-4A13-9B39-4B725A70C48E}">
      <dgm:prSet phldrT="[Текст]" custT="1"/>
      <dgm:spPr/>
      <dgm:t>
        <a:bodyPr/>
        <a:lstStyle/>
        <a:p>
          <a:r>
            <a:rPr lang="ru-RU" sz="1600" dirty="0" smtClean="0"/>
            <a:t>Получение практических навыков и сдача итогового экзамена проходит традиционным образом в учебном заведении.</a:t>
          </a:r>
          <a:endParaRPr lang="ru-RU" sz="1600" dirty="0"/>
        </a:p>
      </dgm:t>
    </dgm:pt>
    <dgm:pt modelId="{6855E283-4AC4-4941-AF72-AA33AEC61DCF}" type="parTrans" cxnId="{74A918E2-1C33-4034-8296-4AB434A9B11F}">
      <dgm:prSet/>
      <dgm:spPr/>
      <dgm:t>
        <a:bodyPr/>
        <a:lstStyle/>
        <a:p>
          <a:endParaRPr lang="ru-RU"/>
        </a:p>
      </dgm:t>
    </dgm:pt>
    <dgm:pt modelId="{B9EB6E84-FFF6-4160-8562-567F5A301A10}" type="sibTrans" cxnId="{74A918E2-1C33-4034-8296-4AB434A9B11F}">
      <dgm:prSet/>
      <dgm:spPr/>
      <dgm:t>
        <a:bodyPr/>
        <a:lstStyle/>
        <a:p>
          <a:endParaRPr lang="ru-RU"/>
        </a:p>
      </dgm:t>
    </dgm:pt>
    <dgm:pt modelId="{732FB131-1E7B-4713-A75A-B3FB204F83D9}" type="pres">
      <dgm:prSet presAssocID="{81BBBF74-A121-489B-A03C-4979B231BFF2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803E045-D746-46D6-A019-9040C7E0BE9C}" type="pres">
      <dgm:prSet presAssocID="{CF6B1773-7EBF-4F2C-B588-92AA48E9FA34}" presName="thickLine" presStyleLbl="alignNode1" presStyleIdx="0" presStyleCnt="1"/>
      <dgm:spPr/>
    </dgm:pt>
    <dgm:pt modelId="{CEA29EA9-B402-45F4-A8BD-DB098A9BC56F}" type="pres">
      <dgm:prSet presAssocID="{CF6B1773-7EBF-4F2C-B588-92AA48E9FA34}" presName="horz1" presStyleCnt="0"/>
      <dgm:spPr/>
    </dgm:pt>
    <dgm:pt modelId="{C437B393-215E-4070-A2A0-AE7FA285235E}" type="pres">
      <dgm:prSet presAssocID="{CF6B1773-7EBF-4F2C-B588-92AA48E9FA34}" presName="tx1" presStyleLbl="revTx" presStyleIdx="0" presStyleCnt="5"/>
      <dgm:spPr/>
      <dgm:t>
        <a:bodyPr/>
        <a:lstStyle/>
        <a:p>
          <a:endParaRPr lang="ru-RU"/>
        </a:p>
      </dgm:t>
    </dgm:pt>
    <dgm:pt modelId="{C18490F5-FC13-493B-BA83-6E31F6AC3823}" type="pres">
      <dgm:prSet presAssocID="{CF6B1773-7EBF-4F2C-B588-92AA48E9FA34}" presName="vert1" presStyleCnt="0"/>
      <dgm:spPr/>
    </dgm:pt>
    <dgm:pt modelId="{230128C5-B4FE-491B-8273-C511DE733C72}" type="pres">
      <dgm:prSet presAssocID="{BF517518-AE32-4691-A00C-D02F83C5C900}" presName="vertSpace2a" presStyleCnt="0"/>
      <dgm:spPr/>
    </dgm:pt>
    <dgm:pt modelId="{BB218FB7-13AF-4176-8526-8016C430E239}" type="pres">
      <dgm:prSet presAssocID="{BF517518-AE32-4691-A00C-D02F83C5C900}" presName="horz2" presStyleCnt="0"/>
      <dgm:spPr/>
    </dgm:pt>
    <dgm:pt modelId="{A831AC51-B5EB-4DEB-9B1A-8E8CD718F5AE}" type="pres">
      <dgm:prSet presAssocID="{BF517518-AE32-4691-A00C-D02F83C5C900}" presName="horzSpace2" presStyleCnt="0"/>
      <dgm:spPr/>
    </dgm:pt>
    <dgm:pt modelId="{C4D70820-7BE2-48B7-80F2-6D9A7D234E5F}" type="pres">
      <dgm:prSet presAssocID="{BF517518-AE32-4691-A00C-D02F83C5C900}" presName="tx2" presStyleLbl="revTx" presStyleIdx="1" presStyleCnt="5"/>
      <dgm:spPr/>
      <dgm:t>
        <a:bodyPr/>
        <a:lstStyle/>
        <a:p>
          <a:endParaRPr lang="ru-RU"/>
        </a:p>
      </dgm:t>
    </dgm:pt>
    <dgm:pt modelId="{2D21CC60-FC3D-4CC8-9635-E9D055D6C68B}" type="pres">
      <dgm:prSet presAssocID="{BF517518-AE32-4691-A00C-D02F83C5C900}" presName="vert2" presStyleCnt="0"/>
      <dgm:spPr/>
    </dgm:pt>
    <dgm:pt modelId="{F22A53A2-9DCC-4326-A26F-362F59FFC57B}" type="pres">
      <dgm:prSet presAssocID="{B53412AC-8D96-48E4-9350-F7949271F169}" presName="horz3" presStyleCnt="0"/>
      <dgm:spPr/>
    </dgm:pt>
    <dgm:pt modelId="{FABBD205-1996-4F22-8184-9C7F3AFB6B95}" type="pres">
      <dgm:prSet presAssocID="{B53412AC-8D96-48E4-9350-F7949271F169}" presName="horzSpace3" presStyleCnt="0"/>
      <dgm:spPr/>
    </dgm:pt>
    <dgm:pt modelId="{27BD904E-C6DB-41C9-8591-D9BD400D032E}" type="pres">
      <dgm:prSet presAssocID="{B53412AC-8D96-48E4-9350-F7949271F169}" presName="tx3" presStyleLbl="revTx" presStyleIdx="2" presStyleCnt="5" custScaleX="207552" custLinFactNeighborX="2931" custLinFactNeighborY="417"/>
      <dgm:spPr/>
      <dgm:t>
        <a:bodyPr/>
        <a:lstStyle/>
        <a:p>
          <a:endParaRPr lang="ru-RU"/>
        </a:p>
      </dgm:t>
    </dgm:pt>
    <dgm:pt modelId="{8B1820B2-B776-4521-B403-20BC73DC65D9}" type="pres">
      <dgm:prSet presAssocID="{B53412AC-8D96-48E4-9350-F7949271F169}" presName="vert3" presStyleCnt="0"/>
      <dgm:spPr/>
    </dgm:pt>
    <dgm:pt modelId="{33AAAE12-4AB7-4561-A8CD-01C11958FAF3}" type="pres">
      <dgm:prSet presAssocID="{BF517518-AE32-4691-A00C-D02F83C5C900}" presName="thinLine2b" presStyleLbl="callout" presStyleIdx="0" presStyleCnt="2"/>
      <dgm:spPr/>
    </dgm:pt>
    <dgm:pt modelId="{18798C79-CADC-4BA4-9637-B4DD817F8C73}" type="pres">
      <dgm:prSet presAssocID="{BF517518-AE32-4691-A00C-D02F83C5C900}" presName="vertSpace2b" presStyleCnt="0"/>
      <dgm:spPr/>
    </dgm:pt>
    <dgm:pt modelId="{AD8FE0F7-D5BE-466D-A43A-77AEB9E86568}" type="pres">
      <dgm:prSet presAssocID="{7C43D482-DC4C-467C-817B-6540693855EB}" presName="horz2" presStyleCnt="0"/>
      <dgm:spPr/>
    </dgm:pt>
    <dgm:pt modelId="{C7D570BC-AC06-4422-BECB-CF6382B96D67}" type="pres">
      <dgm:prSet presAssocID="{7C43D482-DC4C-467C-817B-6540693855EB}" presName="horzSpace2" presStyleCnt="0"/>
      <dgm:spPr/>
    </dgm:pt>
    <dgm:pt modelId="{8ADFAA11-6687-49B1-8366-15A82F1176E6}" type="pres">
      <dgm:prSet presAssocID="{7C43D482-DC4C-467C-817B-6540693855EB}" presName="tx2" presStyleLbl="revTx" presStyleIdx="3" presStyleCnt="5"/>
      <dgm:spPr/>
      <dgm:t>
        <a:bodyPr/>
        <a:lstStyle/>
        <a:p>
          <a:endParaRPr lang="ru-RU"/>
        </a:p>
      </dgm:t>
    </dgm:pt>
    <dgm:pt modelId="{AC722B05-B3D8-46D9-8CB6-538ABDA8703D}" type="pres">
      <dgm:prSet presAssocID="{7C43D482-DC4C-467C-817B-6540693855EB}" presName="vert2" presStyleCnt="0"/>
      <dgm:spPr/>
    </dgm:pt>
    <dgm:pt modelId="{17F23510-12BC-4303-8B51-1B953CCD42FA}" type="pres">
      <dgm:prSet presAssocID="{DBA92B45-6301-4A13-9B39-4B725A70C48E}" presName="horz3" presStyleCnt="0"/>
      <dgm:spPr/>
    </dgm:pt>
    <dgm:pt modelId="{B10EB7FD-0571-457A-B6DF-FF5D0717CBC2}" type="pres">
      <dgm:prSet presAssocID="{DBA92B45-6301-4A13-9B39-4B725A70C48E}" presName="horzSpace3" presStyleCnt="0"/>
      <dgm:spPr/>
    </dgm:pt>
    <dgm:pt modelId="{F37F2A9D-026D-4883-A37D-E48A60B2ED62}" type="pres">
      <dgm:prSet presAssocID="{DBA92B45-6301-4A13-9B39-4B725A70C48E}" presName="tx3" presStyleLbl="revTx" presStyleIdx="4" presStyleCnt="5" custScaleX="215850"/>
      <dgm:spPr/>
      <dgm:t>
        <a:bodyPr/>
        <a:lstStyle/>
        <a:p>
          <a:endParaRPr lang="ru-RU"/>
        </a:p>
      </dgm:t>
    </dgm:pt>
    <dgm:pt modelId="{BC3AFADB-00EB-41D4-8FE0-63D77F385F99}" type="pres">
      <dgm:prSet presAssocID="{DBA92B45-6301-4A13-9B39-4B725A70C48E}" presName="vert3" presStyleCnt="0"/>
      <dgm:spPr/>
    </dgm:pt>
    <dgm:pt modelId="{90DA0526-C90D-4135-97EE-CEEFD43E6FF3}" type="pres">
      <dgm:prSet presAssocID="{7C43D482-DC4C-467C-817B-6540693855EB}" presName="thinLine2b" presStyleLbl="callout" presStyleIdx="1" presStyleCnt="2"/>
      <dgm:spPr/>
    </dgm:pt>
    <dgm:pt modelId="{5224E293-4CCF-4395-8A0B-9CCFCC781FF1}" type="pres">
      <dgm:prSet presAssocID="{7C43D482-DC4C-467C-817B-6540693855EB}" presName="vertSpace2b" presStyleCnt="0"/>
      <dgm:spPr/>
    </dgm:pt>
  </dgm:ptLst>
  <dgm:cxnLst>
    <dgm:cxn modelId="{4AAD3812-9C21-4ACB-9EBC-E67226259F6A}" srcId="{CF6B1773-7EBF-4F2C-B588-92AA48E9FA34}" destId="{7C43D482-DC4C-467C-817B-6540693855EB}" srcOrd="1" destOrd="0" parTransId="{C60D0C38-32B6-4218-8746-52D297AA5FA5}" sibTransId="{4E911E56-A3F1-4E4A-A7D9-E5D27E1939DA}"/>
    <dgm:cxn modelId="{D423DF4A-AB95-4679-BF1D-884EDBB2504A}" type="presOf" srcId="{DBA92B45-6301-4A13-9B39-4B725A70C48E}" destId="{F37F2A9D-026D-4883-A37D-E48A60B2ED62}" srcOrd="0" destOrd="0" presId="urn:microsoft.com/office/officeart/2008/layout/LinedList"/>
    <dgm:cxn modelId="{51B07DF7-29C5-476B-BF56-40AD2A4C14AD}" srcId="{81BBBF74-A121-489B-A03C-4979B231BFF2}" destId="{CF6B1773-7EBF-4F2C-B588-92AA48E9FA34}" srcOrd="0" destOrd="0" parTransId="{F32B5388-12A6-42FD-A0EC-634E7867A0E0}" sibTransId="{483DD5F0-D50A-4D4C-AC30-64C7CCBC6DBB}"/>
    <dgm:cxn modelId="{74A918E2-1C33-4034-8296-4AB434A9B11F}" srcId="{7C43D482-DC4C-467C-817B-6540693855EB}" destId="{DBA92B45-6301-4A13-9B39-4B725A70C48E}" srcOrd="0" destOrd="0" parTransId="{6855E283-4AC4-4941-AF72-AA33AEC61DCF}" sibTransId="{B9EB6E84-FFF6-4160-8562-567F5A301A10}"/>
    <dgm:cxn modelId="{6289C2F9-DD61-41E1-9649-453BCB758491}" type="presOf" srcId="{81BBBF74-A121-489B-A03C-4979B231BFF2}" destId="{732FB131-1E7B-4713-A75A-B3FB204F83D9}" srcOrd="0" destOrd="0" presId="urn:microsoft.com/office/officeart/2008/layout/LinedList"/>
    <dgm:cxn modelId="{90723AE8-2E65-441A-AA93-10AA42B22F06}" type="presOf" srcId="{CF6B1773-7EBF-4F2C-B588-92AA48E9FA34}" destId="{C437B393-215E-4070-A2A0-AE7FA285235E}" srcOrd="0" destOrd="0" presId="urn:microsoft.com/office/officeart/2008/layout/LinedList"/>
    <dgm:cxn modelId="{8E515267-167C-4926-9EA8-06512A2B9E7B}" srcId="{CF6B1773-7EBF-4F2C-B588-92AA48E9FA34}" destId="{BF517518-AE32-4691-A00C-D02F83C5C900}" srcOrd="0" destOrd="0" parTransId="{957E300E-FEA5-4B07-8BAB-4BE612A0442E}" sibTransId="{1947390F-C8A3-4870-993D-5C05F461CA72}"/>
    <dgm:cxn modelId="{20752949-674E-417D-8BD5-B0AA7D9B77ED}" type="presOf" srcId="{B53412AC-8D96-48E4-9350-F7949271F169}" destId="{27BD904E-C6DB-41C9-8591-D9BD400D032E}" srcOrd="0" destOrd="0" presId="urn:microsoft.com/office/officeart/2008/layout/LinedList"/>
    <dgm:cxn modelId="{52F35669-7BA6-43D6-96E6-BBE6A1C271DA}" srcId="{BF517518-AE32-4691-A00C-D02F83C5C900}" destId="{B53412AC-8D96-48E4-9350-F7949271F169}" srcOrd="0" destOrd="0" parTransId="{8C1B3E5D-BB1C-4253-8E90-4A888D89B24F}" sibTransId="{1D2D2228-A4B0-40AE-A06B-417260739491}"/>
    <dgm:cxn modelId="{AAF17415-E5EF-44D0-8B62-67DD398527B2}" type="presOf" srcId="{7C43D482-DC4C-467C-817B-6540693855EB}" destId="{8ADFAA11-6687-49B1-8366-15A82F1176E6}" srcOrd="0" destOrd="0" presId="urn:microsoft.com/office/officeart/2008/layout/LinedList"/>
    <dgm:cxn modelId="{EE39E56E-85DF-4008-9804-7534D84B7368}" type="presOf" srcId="{BF517518-AE32-4691-A00C-D02F83C5C900}" destId="{C4D70820-7BE2-48B7-80F2-6D9A7D234E5F}" srcOrd="0" destOrd="0" presId="urn:microsoft.com/office/officeart/2008/layout/LinedList"/>
    <dgm:cxn modelId="{AAE5D372-5954-4231-A110-E8386FCF8EF4}" type="presParOf" srcId="{732FB131-1E7B-4713-A75A-B3FB204F83D9}" destId="{3803E045-D746-46D6-A019-9040C7E0BE9C}" srcOrd="0" destOrd="0" presId="urn:microsoft.com/office/officeart/2008/layout/LinedList"/>
    <dgm:cxn modelId="{F7BED33D-97BC-44A0-8C64-070B2D4AD467}" type="presParOf" srcId="{732FB131-1E7B-4713-A75A-B3FB204F83D9}" destId="{CEA29EA9-B402-45F4-A8BD-DB098A9BC56F}" srcOrd="1" destOrd="0" presId="urn:microsoft.com/office/officeart/2008/layout/LinedList"/>
    <dgm:cxn modelId="{A75AB1EA-CA17-4531-90B2-DCBF140AD82B}" type="presParOf" srcId="{CEA29EA9-B402-45F4-A8BD-DB098A9BC56F}" destId="{C437B393-215E-4070-A2A0-AE7FA285235E}" srcOrd="0" destOrd="0" presId="urn:microsoft.com/office/officeart/2008/layout/LinedList"/>
    <dgm:cxn modelId="{FDA0D9AE-AD7C-4C41-BBB1-03A7B11EDCB3}" type="presParOf" srcId="{CEA29EA9-B402-45F4-A8BD-DB098A9BC56F}" destId="{C18490F5-FC13-493B-BA83-6E31F6AC3823}" srcOrd="1" destOrd="0" presId="urn:microsoft.com/office/officeart/2008/layout/LinedList"/>
    <dgm:cxn modelId="{CDB79124-C58A-40E9-9DEC-D8D25D94015C}" type="presParOf" srcId="{C18490F5-FC13-493B-BA83-6E31F6AC3823}" destId="{230128C5-B4FE-491B-8273-C511DE733C72}" srcOrd="0" destOrd="0" presId="urn:microsoft.com/office/officeart/2008/layout/LinedList"/>
    <dgm:cxn modelId="{23EAABB4-3D70-4A6E-981A-4FE183270026}" type="presParOf" srcId="{C18490F5-FC13-493B-BA83-6E31F6AC3823}" destId="{BB218FB7-13AF-4176-8526-8016C430E239}" srcOrd="1" destOrd="0" presId="urn:microsoft.com/office/officeart/2008/layout/LinedList"/>
    <dgm:cxn modelId="{5572DC48-3AB5-4C63-A317-392086628125}" type="presParOf" srcId="{BB218FB7-13AF-4176-8526-8016C430E239}" destId="{A831AC51-B5EB-4DEB-9B1A-8E8CD718F5AE}" srcOrd="0" destOrd="0" presId="urn:microsoft.com/office/officeart/2008/layout/LinedList"/>
    <dgm:cxn modelId="{F1659153-A3CF-4F5F-BB0B-6EE1C0715950}" type="presParOf" srcId="{BB218FB7-13AF-4176-8526-8016C430E239}" destId="{C4D70820-7BE2-48B7-80F2-6D9A7D234E5F}" srcOrd="1" destOrd="0" presId="urn:microsoft.com/office/officeart/2008/layout/LinedList"/>
    <dgm:cxn modelId="{392EF2DE-D8F1-4BA2-BC29-A98DFAABFFCA}" type="presParOf" srcId="{BB218FB7-13AF-4176-8526-8016C430E239}" destId="{2D21CC60-FC3D-4CC8-9635-E9D055D6C68B}" srcOrd="2" destOrd="0" presId="urn:microsoft.com/office/officeart/2008/layout/LinedList"/>
    <dgm:cxn modelId="{0AFB65DF-58DF-40F0-8C94-52B691C605C0}" type="presParOf" srcId="{2D21CC60-FC3D-4CC8-9635-E9D055D6C68B}" destId="{F22A53A2-9DCC-4326-A26F-362F59FFC57B}" srcOrd="0" destOrd="0" presId="urn:microsoft.com/office/officeart/2008/layout/LinedList"/>
    <dgm:cxn modelId="{87B72D34-4292-4FC3-9A36-73E7FCC0841D}" type="presParOf" srcId="{F22A53A2-9DCC-4326-A26F-362F59FFC57B}" destId="{FABBD205-1996-4F22-8184-9C7F3AFB6B95}" srcOrd="0" destOrd="0" presId="urn:microsoft.com/office/officeart/2008/layout/LinedList"/>
    <dgm:cxn modelId="{1C8BF01A-6978-4DB2-833D-CBC20592C828}" type="presParOf" srcId="{F22A53A2-9DCC-4326-A26F-362F59FFC57B}" destId="{27BD904E-C6DB-41C9-8591-D9BD400D032E}" srcOrd="1" destOrd="0" presId="urn:microsoft.com/office/officeart/2008/layout/LinedList"/>
    <dgm:cxn modelId="{884392FC-3EF4-42C3-B58D-355970A536F3}" type="presParOf" srcId="{F22A53A2-9DCC-4326-A26F-362F59FFC57B}" destId="{8B1820B2-B776-4521-B403-20BC73DC65D9}" srcOrd="2" destOrd="0" presId="urn:microsoft.com/office/officeart/2008/layout/LinedList"/>
    <dgm:cxn modelId="{538B3C39-CF73-424C-9944-B9C246C5DE61}" type="presParOf" srcId="{C18490F5-FC13-493B-BA83-6E31F6AC3823}" destId="{33AAAE12-4AB7-4561-A8CD-01C11958FAF3}" srcOrd="2" destOrd="0" presId="urn:microsoft.com/office/officeart/2008/layout/LinedList"/>
    <dgm:cxn modelId="{5F2EC3B0-F28E-42F4-BE8D-7133BAD41019}" type="presParOf" srcId="{C18490F5-FC13-493B-BA83-6E31F6AC3823}" destId="{18798C79-CADC-4BA4-9637-B4DD817F8C73}" srcOrd="3" destOrd="0" presId="urn:microsoft.com/office/officeart/2008/layout/LinedList"/>
    <dgm:cxn modelId="{24F6FC2E-58C8-4C64-A3D1-4216B842DFC5}" type="presParOf" srcId="{C18490F5-FC13-493B-BA83-6E31F6AC3823}" destId="{AD8FE0F7-D5BE-466D-A43A-77AEB9E86568}" srcOrd="4" destOrd="0" presId="urn:microsoft.com/office/officeart/2008/layout/LinedList"/>
    <dgm:cxn modelId="{CE1BD57B-64C6-48FF-927A-96E175064807}" type="presParOf" srcId="{AD8FE0F7-D5BE-466D-A43A-77AEB9E86568}" destId="{C7D570BC-AC06-4422-BECB-CF6382B96D67}" srcOrd="0" destOrd="0" presId="urn:microsoft.com/office/officeart/2008/layout/LinedList"/>
    <dgm:cxn modelId="{A1337DF0-F588-46C6-B516-02756AAA5E3F}" type="presParOf" srcId="{AD8FE0F7-D5BE-466D-A43A-77AEB9E86568}" destId="{8ADFAA11-6687-49B1-8366-15A82F1176E6}" srcOrd="1" destOrd="0" presId="urn:microsoft.com/office/officeart/2008/layout/LinedList"/>
    <dgm:cxn modelId="{A53CF3A1-BE1F-47DD-8523-18E8D4E0D06F}" type="presParOf" srcId="{AD8FE0F7-D5BE-466D-A43A-77AEB9E86568}" destId="{AC722B05-B3D8-46D9-8CB6-538ABDA8703D}" srcOrd="2" destOrd="0" presId="urn:microsoft.com/office/officeart/2008/layout/LinedList"/>
    <dgm:cxn modelId="{5D2A1784-59FB-4576-9828-30EF27367539}" type="presParOf" srcId="{AC722B05-B3D8-46D9-8CB6-538ABDA8703D}" destId="{17F23510-12BC-4303-8B51-1B953CCD42FA}" srcOrd="0" destOrd="0" presId="urn:microsoft.com/office/officeart/2008/layout/LinedList"/>
    <dgm:cxn modelId="{75E83A93-C629-4C34-AB7A-4BEDAC5B2F9E}" type="presParOf" srcId="{17F23510-12BC-4303-8B51-1B953CCD42FA}" destId="{B10EB7FD-0571-457A-B6DF-FF5D0717CBC2}" srcOrd="0" destOrd="0" presId="urn:microsoft.com/office/officeart/2008/layout/LinedList"/>
    <dgm:cxn modelId="{2D3FC40E-ED89-4F28-95F0-0B1C82D88FB6}" type="presParOf" srcId="{17F23510-12BC-4303-8B51-1B953CCD42FA}" destId="{F37F2A9D-026D-4883-A37D-E48A60B2ED62}" srcOrd="1" destOrd="0" presId="urn:microsoft.com/office/officeart/2008/layout/LinedList"/>
    <dgm:cxn modelId="{6813323B-0317-409C-8A5E-12C750F4D213}" type="presParOf" srcId="{17F23510-12BC-4303-8B51-1B953CCD42FA}" destId="{BC3AFADB-00EB-41D4-8FE0-63D77F385F99}" srcOrd="2" destOrd="0" presId="urn:microsoft.com/office/officeart/2008/layout/LinedList"/>
    <dgm:cxn modelId="{375A3442-E5E6-4779-9CB6-CD76878B3C10}" type="presParOf" srcId="{C18490F5-FC13-493B-BA83-6E31F6AC3823}" destId="{90DA0526-C90D-4135-97EE-CEEFD43E6FF3}" srcOrd="5" destOrd="0" presId="urn:microsoft.com/office/officeart/2008/layout/LinedList"/>
    <dgm:cxn modelId="{DC49E956-2132-4B25-8F35-5DC042F5D3B4}" type="presParOf" srcId="{C18490F5-FC13-493B-BA83-6E31F6AC3823}" destId="{5224E293-4CCF-4395-8A0B-9CCFCC781FF1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92C0A46-8DE9-4F67-83F6-4AED057DE884}" type="doc">
      <dgm:prSet loTypeId="urn:microsoft.com/office/officeart/2005/8/layout/process4" loCatId="list" qsTypeId="urn:microsoft.com/office/officeart/2005/8/quickstyle/simple1" qsCatId="simple" csTypeId="urn:microsoft.com/office/officeart/2005/8/colors/accent3_5" csCatId="accent3"/>
      <dgm:spPr/>
      <dgm:t>
        <a:bodyPr/>
        <a:lstStyle/>
        <a:p>
          <a:endParaRPr lang="ru-RU"/>
        </a:p>
      </dgm:t>
    </dgm:pt>
    <dgm:pt modelId="{C476C389-82B0-4E68-90FB-ACD47A9FB206}">
      <dgm:prSet/>
      <dgm:spPr/>
      <dgm:t>
        <a:bodyPr/>
        <a:lstStyle/>
        <a:p>
          <a:pPr rtl="0"/>
          <a:r>
            <a:rPr lang="ru-RU" dirty="0" smtClean="0"/>
            <a:t>Использование Интернет - технологий и дистанционного обучения открывает новые возможности для непрерывного обучения и повышения квалификации специалистов, делает обучение более доступным. </a:t>
          </a:r>
          <a:endParaRPr lang="ru-RU" dirty="0"/>
        </a:p>
      </dgm:t>
    </dgm:pt>
    <dgm:pt modelId="{7256BA7F-EAC4-4DAA-B68B-CF5629E25850}" type="parTrans" cxnId="{BF745F0E-2DB4-48CC-B59D-CBDF2836E722}">
      <dgm:prSet/>
      <dgm:spPr/>
      <dgm:t>
        <a:bodyPr/>
        <a:lstStyle/>
        <a:p>
          <a:endParaRPr lang="ru-RU"/>
        </a:p>
      </dgm:t>
    </dgm:pt>
    <dgm:pt modelId="{197D3DD5-44DC-4BE3-82EC-DA97A772BC98}" type="sibTrans" cxnId="{BF745F0E-2DB4-48CC-B59D-CBDF2836E722}">
      <dgm:prSet/>
      <dgm:spPr/>
      <dgm:t>
        <a:bodyPr/>
        <a:lstStyle/>
        <a:p>
          <a:endParaRPr lang="ru-RU"/>
        </a:p>
      </dgm:t>
    </dgm:pt>
    <dgm:pt modelId="{DB892FAA-7A91-42A0-9025-EC8EFDB89B66}" type="pres">
      <dgm:prSet presAssocID="{992C0A46-8DE9-4F67-83F6-4AED057DE88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F7E9B5-B852-4F8A-A262-71DC179ECA23}" type="pres">
      <dgm:prSet presAssocID="{C476C389-82B0-4E68-90FB-ACD47A9FB206}" presName="boxAndChildren" presStyleCnt="0"/>
      <dgm:spPr/>
    </dgm:pt>
    <dgm:pt modelId="{363ECC94-2AF0-466E-B691-8BF063B2BF1A}" type="pres">
      <dgm:prSet presAssocID="{C476C389-82B0-4E68-90FB-ACD47A9FB206}" presName="parentTextBox" presStyleLbl="node1" presStyleIdx="0" presStyleCnt="1"/>
      <dgm:spPr/>
      <dgm:t>
        <a:bodyPr/>
        <a:lstStyle/>
        <a:p>
          <a:endParaRPr lang="ru-RU"/>
        </a:p>
      </dgm:t>
    </dgm:pt>
  </dgm:ptLst>
  <dgm:cxnLst>
    <dgm:cxn modelId="{DDE66D8F-6E87-4A1E-A3BB-FEEE8F7A2A03}" type="presOf" srcId="{C476C389-82B0-4E68-90FB-ACD47A9FB206}" destId="{363ECC94-2AF0-466E-B691-8BF063B2BF1A}" srcOrd="0" destOrd="0" presId="urn:microsoft.com/office/officeart/2005/8/layout/process4"/>
    <dgm:cxn modelId="{0494E7CE-BAA9-47E3-9C28-7613AC1578F9}" type="presOf" srcId="{992C0A46-8DE9-4F67-83F6-4AED057DE884}" destId="{DB892FAA-7A91-42A0-9025-EC8EFDB89B66}" srcOrd="0" destOrd="0" presId="urn:microsoft.com/office/officeart/2005/8/layout/process4"/>
    <dgm:cxn modelId="{BF745F0E-2DB4-48CC-B59D-CBDF2836E722}" srcId="{992C0A46-8DE9-4F67-83F6-4AED057DE884}" destId="{C476C389-82B0-4E68-90FB-ACD47A9FB206}" srcOrd="0" destOrd="0" parTransId="{7256BA7F-EAC4-4DAA-B68B-CF5629E25850}" sibTransId="{197D3DD5-44DC-4BE3-82EC-DA97A772BC98}"/>
    <dgm:cxn modelId="{9F4D4B44-035C-4C0A-BD53-608D00E4A7DC}" type="presParOf" srcId="{DB892FAA-7A91-42A0-9025-EC8EFDB89B66}" destId="{1DF7E9B5-B852-4F8A-A262-71DC179ECA23}" srcOrd="0" destOrd="0" presId="urn:microsoft.com/office/officeart/2005/8/layout/process4"/>
    <dgm:cxn modelId="{2E6F69E3-DC11-4672-87B5-894C4B60049B}" type="presParOf" srcId="{1DF7E9B5-B852-4F8A-A262-71DC179ECA23}" destId="{363ECC94-2AF0-466E-B691-8BF063B2BF1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E6EB3E1-3B6F-47F8-8988-83CA88E4CD38}" type="doc">
      <dgm:prSet loTypeId="urn:microsoft.com/office/officeart/2005/8/layout/cycle6" loCatId="relationship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A564E19-0F63-47F6-B980-125C4143D7DE}">
      <dgm:prSet/>
      <dgm:spPr/>
      <dgm:t>
        <a:bodyPr/>
        <a:lstStyle/>
        <a:p>
          <a:pPr rtl="0"/>
          <a:r>
            <a:rPr lang="ru-RU" dirty="0" smtClean="0"/>
            <a:t>гарантия качества и доступность обучения </a:t>
          </a:r>
          <a:endParaRPr lang="ru-RU" dirty="0"/>
        </a:p>
      </dgm:t>
    </dgm:pt>
    <dgm:pt modelId="{FDCD7E86-0569-4D77-89C9-FD61B02059AD}" type="parTrans" cxnId="{BEC33390-CAAA-445C-A804-19DCF6932DEE}">
      <dgm:prSet/>
      <dgm:spPr/>
      <dgm:t>
        <a:bodyPr/>
        <a:lstStyle/>
        <a:p>
          <a:endParaRPr lang="ru-RU"/>
        </a:p>
      </dgm:t>
    </dgm:pt>
    <dgm:pt modelId="{FC8B2E02-3FB2-4E73-A582-83EED206B20B}" type="sibTrans" cxnId="{BEC33390-CAAA-445C-A804-19DCF6932DEE}">
      <dgm:prSet/>
      <dgm:spPr/>
      <dgm:t>
        <a:bodyPr/>
        <a:lstStyle/>
        <a:p>
          <a:endParaRPr lang="ru-RU"/>
        </a:p>
      </dgm:t>
    </dgm:pt>
    <dgm:pt modelId="{056A94FF-5A68-46A3-806B-B53F4024994A}">
      <dgm:prSet/>
      <dgm:spPr/>
      <dgm:t>
        <a:bodyPr/>
        <a:lstStyle/>
        <a:p>
          <a:pPr rtl="0"/>
          <a:r>
            <a:rPr lang="ru-RU" dirty="0" smtClean="0"/>
            <a:t>возможность обучения по месту жительства </a:t>
          </a:r>
          <a:endParaRPr lang="ru-RU" dirty="0"/>
        </a:p>
      </dgm:t>
    </dgm:pt>
    <dgm:pt modelId="{5740A85E-1EA2-4E92-8BE1-A95C190A1BEB}" type="parTrans" cxnId="{37402C1B-B354-408A-9FB6-9228300B8E58}">
      <dgm:prSet/>
      <dgm:spPr/>
      <dgm:t>
        <a:bodyPr/>
        <a:lstStyle/>
        <a:p>
          <a:endParaRPr lang="ru-RU"/>
        </a:p>
      </dgm:t>
    </dgm:pt>
    <dgm:pt modelId="{9C8E4319-5C2E-40F6-88F2-7BEBC47BD4CF}" type="sibTrans" cxnId="{37402C1B-B354-408A-9FB6-9228300B8E58}">
      <dgm:prSet/>
      <dgm:spPr/>
      <dgm:t>
        <a:bodyPr/>
        <a:lstStyle/>
        <a:p>
          <a:endParaRPr lang="ru-RU"/>
        </a:p>
      </dgm:t>
    </dgm:pt>
    <dgm:pt modelId="{8FBC98F0-2DC7-4B06-8815-25E1351FD952}" type="pres">
      <dgm:prSet presAssocID="{6E6EB3E1-3B6F-47F8-8988-83CA88E4CD3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0A3847-AA09-4D3C-8510-24BA0123180D}" type="pres">
      <dgm:prSet presAssocID="{5A564E19-0F63-47F6-B980-125C4143D7D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CBF643-0451-4034-A020-E85F7F1247EE}" type="pres">
      <dgm:prSet presAssocID="{5A564E19-0F63-47F6-B980-125C4143D7DE}" presName="spNode" presStyleCnt="0"/>
      <dgm:spPr/>
      <dgm:t>
        <a:bodyPr/>
        <a:lstStyle/>
        <a:p>
          <a:endParaRPr lang="ru-RU"/>
        </a:p>
      </dgm:t>
    </dgm:pt>
    <dgm:pt modelId="{0CF664AB-F516-42CB-ADC1-2DDFECCA8307}" type="pres">
      <dgm:prSet presAssocID="{FC8B2E02-3FB2-4E73-A582-83EED206B20B}" presName="sibTrans" presStyleLbl="sibTrans1D1" presStyleIdx="0" presStyleCnt="2"/>
      <dgm:spPr/>
      <dgm:t>
        <a:bodyPr/>
        <a:lstStyle/>
        <a:p>
          <a:endParaRPr lang="ru-RU"/>
        </a:p>
      </dgm:t>
    </dgm:pt>
    <dgm:pt modelId="{72621598-B5A1-4F87-9D7C-575F145E1D33}" type="pres">
      <dgm:prSet presAssocID="{056A94FF-5A68-46A3-806B-B53F4024994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661F93-794E-4A53-8A2D-FB0CB4F57BA3}" type="pres">
      <dgm:prSet presAssocID="{056A94FF-5A68-46A3-806B-B53F4024994A}" presName="spNode" presStyleCnt="0"/>
      <dgm:spPr/>
      <dgm:t>
        <a:bodyPr/>
        <a:lstStyle/>
        <a:p>
          <a:endParaRPr lang="ru-RU"/>
        </a:p>
      </dgm:t>
    </dgm:pt>
    <dgm:pt modelId="{0D5C0F46-3400-4E05-940F-5405518C4E7C}" type="pres">
      <dgm:prSet presAssocID="{9C8E4319-5C2E-40F6-88F2-7BEBC47BD4CF}" presName="sibTrans" presStyleLbl="sibTrans1D1" presStyleIdx="1" presStyleCnt="2"/>
      <dgm:spPr/>
      <dgm:t>
        <a:bodyPr/>
        <a:lstStyle/>
        <a:p>
          <a:endParaRPr lang="ru-RU"/>
        </a:p>
      </dgm:t>
    </dgm:pt>
  </dgm:ptLst>
  <dgm:cxnLst>
    <dgm:cxn modelId="{9F6E5BF2-E8BE-4619-A901-5CF5FE8E08D1}" type="presOf" srcId="{FC8B2E02-3FB2-4E73-A582-83EED206B20B}" destId="{0CF664AB-F516-42CB-ADC1-2DDFECCA8307}" srcOrd="0" destOrd="0" presId="urn:microsoft.com/office/officeart/2005/8/layout/cycle6"/>
    <dgm:cxn modelId="{3FA7AD88-CE06-48F3-B9B5-94DC67638163}" type="presOf" srcId="{056A94FF-5A68-46A3-806B-B53F4024994A}" destId="{72621598-B5A1-4F87-9D7C-575F145E1D33}" srcOrd="0" destOrd="0" presId="urn:microsoft.com/office/officeart/2005/8/layout/cycle6"/>
    <dgm:cxn modelId="{BEC33390-CAAA-445C-A804-19DCF6932DEE}" srcId="{6E6EB3E1-3B6F-47F8-8988-83CA88E4CD38}" destId="{5A564E19-0F63-47F6-B980-125C4143D7DE}" srcOrd="0" destOrd="0" parTransId="{FDCD7E86-0569-4D77-89C9-FD61B02059AD}" sibTransId="{FC8B2E02-3FB2-4E73-A582-83EED206B20B}"/>
    <dgm:cxn modelId="{37402C1B-B354-408A-9FB6-9228300B8E58}" srcId="{6E6EB3E1-3B6F-47F8-8988-83CA88E4CD38}" destId="{056A94FF-5A68-46A3-806B-B53F4024994A}" srcOrd="1" destOrd="0" parTransId="{5740A85E-1EA2-4E92-8BE1-A95C190A1BEB}" sibTransId="{9C8E4319-5C2E-40F6-88F2-7BEBC47BD4CF}"/>
    <dgm:cxn modelId="{18FCDDAD-06F9-4584-A06F-5F9C38EA01F4}" type="presOf" srcId="{9C8E4319-5C2E-40F6-88F2-7BEBC47BD4CF}" destId="{0D5C0F46-3400-4E05-940F-5405518C4E7C}" srcOrd="0" destOrd="0" presId="urn:microsoft.com/office/officeart/2005/8/layout/cycle6"/>
    <dgm:cxn modelId="{C5381E6D-F7E9-4934-BB13-AA0499E23F1E}" type="presOf" srcId="{5A564E19-0F63-47F6-B980-125C4143D7DE}" destId="{BF0A3847-AA09-4D3C-8510-24BA0123180D}" srcOrd="0" destOrd="0" presId="urn:microsoft.com/office/officeart/2005/8/layout/cycle6"/>
    <dgm:cxn modelId="{B4053EB1-C022-47F1-AB93-6EB18D28612E}" type="presOf" srcId="{6E6EB3E1-3B6F-47F8-8988-83CA88E4CD38}" destId="{8FBC98F0-2DC7-4B06-8815-25E1351FD952}" srcOrd="0" destOrd="0" presId="urn:microsoft.com/office/officeart/2005/8/layout/cycle6"/>
    <dgm:cxn modelId="{DEB8F606-2016-4308-B962-12F6F293D119}" type="presParOf" srcId="{8FBC98F0-2DC7-4B06-8815-25E1351FD952}" destId="{BF0A3847-AA09-4D3C-8510-24BA0123180D}" srcOrd="0" destOrd="0" presId="urn:microsoft.com/office/officeart/2005/8/layout/cycle6"/>
    <dgm:cxn modelId="{E9383A34-FD77-47F6-A1D2-B7D2378CDFFA}" type="presParOf" srcId="{8FBC98F0-2DC7-4B06-8815-25E1351FD952}" destId="{01CBF643-0451-4034-A020-E85F7F1247EE}" srcOrd="1" destOrd="0" presId="urn:microsoft.com/office/officeart/2005/8/layout/cycle6"/>
    <dgm:cxn modelId="{B881B791-578A-4B20-B891-A110F9D568BA}" type="presParOf" srcId="{8FBC98F0-2DC7-4B06-8815-25E1351FD952}" destId="{0CF664AB-F516-42CB-ADC1-2DDFECCA8307}" srcOrd="2" destOrd="0" presId="urn:microsoft.com/office/officeart/2005/8/layout/cycle6"/>
    <dgm:cxn modelId="{4E25C61E-73B8-4941-B2FB-3E2FCA810440}" type="presParOf" srcId="{8FBC98F0-2DC7-4B06-8815-25E1351FD952}" destId="{72621598-B5A1-4F87-9D7C-575F145E1D33}" srcOrd="3" destOrd="0" presId="urn:microsoft.com/office/officeart/2005/8/layout/cycle6"/>
    <dgm:cxn modelId="{CC73635C-80A4-40EA-B13D-82D8202C9FA6}" type="presParOf" srcId="{8FBC98F0-2DC7-4B06-8815-25E1351FD952}" destId="{2C661F93-794E-4A53-8A2D-FB0CB4F57BA3}" srcOrd="4" destOrd="0" presId="urn:microsoft.com/office/officeart/2005/8/layout/cycle6"/>
    <dgm:cxn modelId="{A19C9644-55AD-4D39-833E-C69545190CA9}" type="presParOf" srcId="{8FBC98F0-2DC7-4B06-8815-25E1351FD952}" destId="{0D5C0F46-3400-4E05-940F-5405518C4E7C}" srcOrd="5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75DFFBF-21E5-4F92-B95C-9E83415EC4B9}" type="doc">
      <dgm:prSet loTypeId="urn:microsoft.com/office/officeart/2008/layout/VerticalCircle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B24763F-502D-4D5E-9935-78C98C952BA6}">
      <dgm:prSet custT="1"/>
      <dgm:spPr/>
      <dgm:t>
        <a:bodyPr/>
        <a:lstStyle/>
        <a:p>
          <a:pPr algn="ctr" defTabSz="2355850" rtl="0">
            <a:spcBef>
              <a:spcPct val="0"/>
            </a:spcBef>
          </a:pPr>
          <a:r>
            <a:rPr lang="ru-RU" sz="1200" b="1" dirty="0" smtClean="0">
              <a:latin typeface="+mn-lt"/>
            </a:rPr>
            <a:t>Позволит расширить круг обучающихся средних медицинских работников, врачей, особенно из сельской местности, где недостаток кадров не позволяет на длительное время выезжать на учебу с отрывом от работы.</a:t>
          </a:r>
        </a:p>
        <a:p>
          <a:pPr algn="ctr" defTabSz="2355850" rtl="0">
            <a:spcBef>
              <a:spcPct val="0"/>
            </a:spcBef>
          </a:pPr>
          <a:r>
            <a:rPr lang="ru-RU" sz="1200" b="1" dirty="0" smtClean="0">
              <a:latin typeface="+mn-lt"/>
            </a:rPr>
            <a:t>Это экономия временных и финансовых затрат. </a:t>
          </a:r>
        </a:p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Особенно эффективно для подготовки медицинских работников, которые работают полный рабочий день и имеют ограниченное время для обучения</a:t>
          </a:r>
          <a:r>
            <a:rPr lang="ru-RU" sz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 </a:t>
          </a:r>
        </a:p>
        <a:p>
          <a:pPr algn="ctr" defTabSz="2355850" rtl="0">
            <a:spcBef>
              <a:spcPct val="0"/>
            </a:spcBef>
          </a:pPr>
          <a:endParaRPr lang="ru-RU" sz="1200" dirty="0">
            <a:latin typeface="+mn-lt"/>
          </a:endParaRPr>
        </a:p>
      </dgm:t>
    </dgm:pt>
    <dgm:pt modelId="{2F252E1A-0BF7-412F-BF6E-5833BE97FB58}" type="parTrans" cxnId="{E8A08E9B-5AEE-4FAC-B78E-1739FE4A15FD}">
      <dgm:prSet/>
      <dgm:spPr/>
      <dgm:t>
        <a:bodyPr/>
        <a:lstStyle/>
        <a:p>
          <a:endParaRPr lang="ru-RU" sz="1200">
            <a:latin typeface="+mn-lt"/>
          </a:endParaRPr>
        </a:p>
      </dgm:t>
    </dgm:pt>
    <dgm:pt modelId="{57EF60E8-997C-4BCD-9AF9-D1AD2322F5F3}" type="sibTrans" cxnId="{E8A08E9B-5AEE-4FAC-B78E-1739FE4A15FD}">
      <dgm:prSet/>
      <dgm:spPr/>
      <dgm:t>
        <a:bodyPr/>
        <a:lstStyle/>
        <a:p>
          <a:endParaRPr lang="ru-RU" sz="1200">
            <a:latin typeface="+mn-lt"/>
          </a:endParaRPr>
        </a:p>
      </dgm:t>
    </dgm:pt>
    <dgm:pt modelId="{806B108F-36A4-457C-B83F-5E9F941E3D56}" type="pres">
      <dgm:prSet presAssocID="{575DFFBF-21E5-4F92-B95C-9E83415EC4B9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A47D2B4B-E5F1-441B-A350-2CBFD340C99A}" type="pres">
      <dgm:prSet presAssocID="{6B24763F-502D-4D5E-9935-78C98C952BA6}" presName="noChildren" presStyleCnt="0"/>
      <dgm:spPr/>
      <dgm:t>
        <a:bodyPr/>
        <a:lstStyle/>
        <a:p>
          <a:endParaRPr lang="ru-RU"/>
        </a:p>
      </dgm:t>
    </dgm:pt>
    <dgm:pt modelId="{EC4C2CDE-CAE8-4886-A6DB-3B4A3F78DA12}" type="pres">
      <dgm:prSet presAssocID="{6B24763F-502D-4D5E-9935-78C98C952BA6}" presName="gap" presStyleCnt="0"/>
      <dgm:spPr/>
      <dgm:t>
        <a:bodyPr/>
        <a:lstStyle/>
        <a:p>
          <a:endParaRPr lang="ru-RU"/>
        </a:p>
      </dgm:t>
    </dgm:pt>
    <dgm:pt modelId="{5BD9F667-1B45-4F20-9E4F-2C562758144D}" type="pres">
      <dgm:prSet presAssocID="{6B24763F-502D-4D5E-9935-78C98C952BA6}" presName="medCircle2" presStyleLbl="vennNode1" presStyleIdx="0" presStyleCnt="1"/>
      <dgm:spPr/>
      <dgm:t>
        <a:bodyPr/>
        <a:lstStyle/>
        <a:p>
          <a:endParaRPr lang="ru-RU"/>
        </a:p>
      </dgm:t>
    </dgm:pt>
    <dgm:pt modelId="{62F5C01D-E5B3-4866-A6EA-328D82BAD993}" type="pres">
      <dgm:prSet presAssocID="{6B24763F-502D-4D5E-9935-78C98C952BA6}" presName="txLvlOnly1" presStyleLbl="revTx" presStyleIdx="0" presStyleCnt="1"/>
      <dgm:spPr/>
      <dgm:t>
        <a:bodyPr/>
        <a:lstStyle/>
        <a:p>
          <a:endParaRPr lang="ru-RU"/>
        </a:p>
      </dgm:t>
    </dgm:pt>
  </dgm:ptLst>
  <dgm:cxnLst>
    <dgm:cxn modelId="{05CE0CC8-09D0-42AA-961A-11F323EA065D}" type="presOf" srcId="{6B24763F-502D-4D5E-9935-78C98C952BA6}" destId="{62F5C01D-E5B3-4866-A6EA-328D82BAD993}" srcOrd="0" destOrd="0" presId="urn:microsoft.com/office/officeart/2008/layout/VerticalCircleList"/>
    <dgm:cxn modelId="{E8A08E9B-5AEE-4FAC-B78E-1739FE4A15FD}" srcId="{575DFFBF-21E5-4F92-B95C-9E83415EC4B9}" destId="{6B24763F-502D-4D5E-9935-78C98C952BA6}" srcOrd="0" destOrd="0" parTransId="{2F252E1A-0BF7-412F-BF6E-5833BE97FB58}" sibTransId="{57EF60E8-997C-4BCD-9AF9-D1AD2322F5F3}"/>
    <dgm:cxn modelId="{B15BC624-1E41-4541-9EA9-B30117838602}" type="presOf" srcId="{575DFFBF-21E5-4F92-B95C-9E83415EC4B9}" destId="{806B108F-36A4-457C-B83F-5E9F941E3D56}" srcOrd="0" destOrd="0" presId="urn:microsoft.com/office/officeart/2008/layout/VerticalCircleList"/>
    <dgm:cxn modelId="{29EFFB36-C621-493D-89DD-EA598BFBE0E5}" type="presParOf" srcId="{806B108F-36A4-457C-B83F-5E9F941E3D56}" destId="{A47D2B4B-E5F1-441B-A350-2CBFD340C99A}" srcOrd="0" destOrd="0" presId="urn:microsoft.com/office/officeart/2008/layout/VerticalCircleList"/>
    <dgm:cxn modelId="{4A589EF1-BB02-48E4-8878-A4C7B90D5B91}" type="presParOf" srcId="{A47D2B4B-E5F1-441B-A350-2CBFD340C99A}" destId="{EC4C2CDE-CAE8-4886-A6DB-3B4A3F78DA12}" srcOrd="0" destOrd="0" presId="urn:microsoft.com/office/officeart/2008/layout/VerticalCircleList"/>
    <dgm:cxn modelId="{EB3ED9B3-4784-4FF5-8AFB-1206B4BC4D76}" type="presParOf" srcId="{A47D2B4B-E5F1-441B-A350-2CBFD340C99A}" destId="{5BD9F667-1B45-4F20-9E4F-2C562758144D}" srcOrd="1" destOrd="0" presId="urn:microsoft.com/office/officeart/2008/layout/VerticalCircleList"/>
    <dgm:cxn modelId="{51DF906D-83A1-430D-9382-AF667D8B38B1}" type="presParOf" srcId="{A47D2B4B-E5F1-441B-A350-2CBFD340C99A}" destId="{62F5C01D-E5B3-4866-A6EA-328D82BAD993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F6AE193-6993-4B1E-BCC5-66C2DDC578E1}" type="doc">
      <dgm:prSet loTypeId="urn:microsoft.com/office/officeart/2005/8/layout/chart3" loCatId="cycle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7517E034-67E7-46B7-875A-81920D43BC3D}">
      <dgm:prSet custT="1"/>
      <dgm:spPr/>
      <dgm:t>
        <a:bodyPr/>
        <a:lstStyle/>
        <a:p>
          <a:pPr rtl="0"/>
          <a:r>
            <a:rPr lang="ru-RU" sz="1000" b="0" dirty="0" smtClean="0"/>
            <a:t>учебные социальные сети E-</a:t>
          </a:r>
          <a:r>
            <a:rPr lang="ru-RU" sz="1000" b="0" dirty="0" err="1" smtClean="0"/>
            <a:t>mail</a:t>
          </a:r>
          <a:r>
            <a:rPr lang="ru-RU" sz="1000" b="0" dirty="0" smtClean="0"/>
            <a:t> </a:t>
          </a:r>
          <a:endParaRPr lang="ru-RU" sz="1000" b="0" dirty="0"/>
        </a:p>
      </dgm:t>
    </dgm:pt>
    <dgm:pt modelId="{2EF4787A-442B-4914-BDB6-1684E19CFA2B}" type="parTrans" cxnId="{45611DC4-790B-490A-8246-75D45BDEA325}">
      <dgm:prSet/>
      <dgm:spPr/>
      <dgm:t>
        <a:bodyPr/>
        <a:lstStyle/>
        <a:p>
          <a:endParaRPr lang="ru-RU"/>
        </a:p>
      </dgm:t>
    </dgm:pt>
    <dgm:pt modelId="{DC745302-DAF3-4861-A243-BE89B5BEBEE1}" type="sibTrans" cxnId="{45611DC4-790B-490A-8246-75D45BDEA325}">
      <dgm:prSet/>
      <dgm:spPr/>
      <dgm:t>
        <a:bodyPr/>
        <a:lstStyle/>
        <a:p>
          <a:endParaRPr lang="ru-RU"/>
        </a:p>
      </dgm:t>
    </dgm:pt>
    <dgm:pt modelId="{7441B47F-5487-4FF7-A486-665860D43F34}">
      <dgm:prSet custT="1"/>
      <dgm:spPr/>
      <dgm:t>
        <a:bodyPr/>
        <a:lstStyle/>
        <a:p>
          <a:pPr rtl="0"/>
          <a:r>
            <a:rPr lang="ru-RU" sz="1000" b="0" dirty="0" smtClean="0"/>
            <a:t>электронные библиотеки </a:t>
          </a:r>
          <a:endParaRPr lang="ru-RU" sz="1000" b="0" dirty="0"/>
        </a:p>
      </dgm:t>
    </dgm:pt>
    <dgm:pt modelId="{A2B99608-171F-4700-80AC-6693B9A02C01}" type="parTrans" cxnId="{8664AA7A-145B-4AFF-82EE-8216F3CA3835}">
      <dgm:prSet/>
      <dgm:spPr/>
      <dgm:t>
        <a:bodyPr/>
        <a:lstStyle/>
        <a:p>
          <a:endParaRPr lang="ru-RU"/>
        </a:p>
      </dgm:t>
    </dgm:pt>
    <dgm:pt modelId="{E140FEE6-E902-432A-A53D-CD5EE2F7F392}" type="sibTrans" cxnId="{8664AA7A-145B-4AFF-82EE-8216F3CA3835}">
      <dgm:prSet/>
      <dgm:spPr/>
      <dgm:t>
        <a:bodyPr/>
        <a:lstStyle/>
        <a:p>
          <a:endParaRPr lang="ru-RU"/>
        </a:p>
      </dgm:t>
    </dgm:pt>
    <dgm:pt modelId="{6274D505-C0DA-4B77-80AA-5FEE92CB75A4}">
      <dgm:prSet custT="1"/>
      <dgm:spPr/>
      <dgm:t>
        <a:bodyPr/>
        <a:lstStyle/>
        <a:p>
          <a:pPr rtl="0"/>
          <a:r>
            <a:rPr lang="ru-RU" sz="1000" b="0" dirty="0" smtClean="0"/>
            <a:t>компьютерные конференции </a:t>
          </a:r>
          <a:endParaRPr lang="ru-RU" sz="1000" b="0" dirty="0"/>
        </a:p>
      </dgm:t>
    </dgm:pt>
    <dgm:pt modelId="{D43350EF-B6E0-4652-A42F-8EEE594C3927}" type="parTrans" cxnId="{E37E4E9A-C321-499D-8C40-B32229DBC791}">
      <dgm:prSet/>
      <dgm:spPr/>
      <dgm:t>
        <a:bodyPr/>
        <a:lstStyle/>
        <a:p>
          <a:endParaRPr lang="ru-RU"/>
        </a:p>
      </dgm:t>
    </dgm:pt>
    <dgm:pt modelId="{B89593E5-3FDF-493C-BAB2-0B27FB6A7E75}" type="sibTrans" cxnId="{E37E4E9A-C321-499D-8C40-B32229DBC791}">
      <dgm:prSet/>
      <dgm:spPr/>
      <dgm:t>
        <a:bodyPr/>
        <a:lstStyle/>
        <a:p>
          <a:endParaRPr lang="ru-RU"/>
        </a:p>
      </dgm:t>
    </dgm:pt>
    <dgm:pt modelId="{8E053FE6-3C61-43AB-A8F2-9328CFB0F75A}">
      <dgm:prSet custT="1"/>
      <dgm:spPr/>
      <dgm:t>
        <a:bodyPr/>
        <a:lstStyle/>
        <a:p>
          <a:pPr rtl="0"/>
          <a:r>
            <a:rPr lang="ru-RU" sz="1000" b="0" dirty="0" smtClean="0"/>
            <a:t>виртуальные конференции </a:t>
          </a:r>
          <a:endParaRPr lang="ru-RU" sz="1000" b="0" dirty="0"/>
        </a:p>
      </dgm:t>
    </dgm:pt>
    <dgm:pt modelId="{86BABB9A-F9EF-4472-A27C-5E716321F654}" type="parTrans" cxnId="{851F5C51-7AD1-44B3-8013-DC8CD77FF755}">
      <dgm:prSet/>
      <dgm:spPr/>
      <dgm:t>
        <a:bodyPr/>
        <a:lstStyle/>
        <a:p>
          <a:endParaRPr lang="ru-RU"/>
        </a:p>
      </dgm:t>
    </dgm:pt>
    <dgm:pt modelId="{2B56CB88-7F80-4127-BCC3-FD5D7BF0A6AF}" type="sibTrans" cxnId="{851F5C51-7AD1-44B3-8013-DC8CD77FF755}">
      <dgm:prSet/>
      <dgm:spPr/>
      <dgm:t>
        <a:bodyPr/>
        <a:lstStyle/>
        <a:p>
          <a:endParaRPr lang="ru-RU"/>
        </a:p>
      </dgm:t>
    </dgm:pt>
    <dgm:pt modelId="{D4C203D6-2FAF-4097-A2E1-5CC4FAFC0B9B}">
      <dgm:prSet custT="1"/>
      <dgm:spPr/>
      <dgm:t>
        <a:bodyPr/>
        <a:lstStyle/>
        <a:p>
          <a:pPr rtl="0"/>
          <a:r>
            <a:rPr lang="ru-RU" sz="1000" b="0" dirty="0" smtClean="0"/>
            <a:t>мастер-классы </a:t>
          </a:r>
          <a:endParaRPr lang="ru-RU" sz="1000" b="0" dirty="0"/>
        </a:p>
      </dgm:t>
    </dgm:pt>
    <dgm:pt modelId="{922CDACD-C0CC-4B5D-ADFD-8510FC300918}" type="parTrans" cxnId="{A40EA742-B762-4DE1-AD9E-EF15C31D608D}">
      <dgm:prSet/>
      <dgm:spPr/>
      <dgm:t>
        <a:bodyPr/>
        <a:lstStyle/>
        <a:p>
          <a:endParaRPr lang="ru-RU"/>
        </a:p>
      </dgm:t>
    </dgm:pt>
    <dgm:pt modelId="{8BFD3BB3-28F5-4110-8264-C653151AA9E6}" type="sibTrans" cxnId="{A40EA742-B762-4DE1-AD9E-EF15C31D608D}">
      <dgm:prSet/>
      <dgm:spPr/>
      <dgm:t>
        <a:bodyPr/>
        <a:lstStyle/>
        <a:p>
          <a:endParaRPr lang="ru-RU"/>
        </a:p>
      </dgm:t>
    </dgm:pt>
    <dgm:pt modelId="{0A22DC7F-5F73-40AC-84D1-3ACD1E5AF4C2}">
      <dgm:prSet custT="1"/>
      <dgm:spPr/>
      <dgm:t>
        <a:bodyPr/>
        <a:lstStyle/>
        <a:p>
          <a:pPr rtl="0"/>
          <a:r>
            <a:rPr lang="ru-RU" sz="1000" b="0" dirty="0" smtClean="0"/>
            <a:t>оценка знаний он-</a:t>
          </a:r>
          <a:r>
            <a:rPr lang="ru-RU" sz="1000" b="0" dirty="0" err="1" smtClean="0"/>
            <a:t>лайн</a:t>
          </a:r>
          <a:r>
            <a:rPr lang="ru-RU" sz="1000" b="0" dirty="0" smtClean="0"/>
            <a:t> </a:t>
          </a:r>
          <a:endParaRPr lang="ru-RU" sz="1000" b="0" dirty="0"/>
        </a:p>
      </dgm:t>
    </dgm:pt>
    <dgm:pt modelId="{56E4245C-D72F-4B46-91BD-A3CD9FB34A84}" type="parTrans" cxnId="{F6739E48-1DAB-4706-A00F-6F8557D18B8D}">
      <dgm:prSet/>
      <dgm:spPr/>
      <dgm:t>
        <a:bodyPr/>
        <a:lstStyle/>
        <a:p>
          <a:endParaRPr lang="ru-RU"/>
        </a:p>
      </dgm:t>
    </dgm:pt>
    <dgm:pt modelId="{0CBB5264-EDF2-4CF9-B048-9AA278642B1A}" type="sibTrans" cxnId="{F6739E48-1DAB-4706-A00F-6F8557D18B8D}">
      <dgm:prSet/>
      <dgm:spPr/>
      <dgm:t>
        <a:bodyPr/>
        <a:lstStyle/>
        <a:p>
          <a:endParaRPr lang="ru-RU"/>
        </a:p>
      </dgm:t>
    </dgm:pt>
    <dgm:pt modelId="{75E29AFE-7E6C-462C-9035-8DB061A7D0F4}">
      <dgm:prSet custT="1"/>
      <dgm:spPr/>
      <dgm:t>
        <a:bodyPr/>
        <a:lstStyle/>
        <a:p>
          <a:pPr rtl="0"/>
          <a:r>
            <a:rPr lang="ru-RU" sz="1000" b="0" dirty="0" smtClean="0"/>
            <a:t>тестирование </a:t>
          </a:r>
          <a:endParaRPr lang="ru-RU" sz="1000" b="0" dirty="0"/>
        </a:p>
      </dgm:t>
    </dgm:pt>
    <dgm:pt modelId="{12A73212-E4A0-43AB-B354-92C00F1A124B}" type="parTrans" cxnId="{905AB9A5-DA1C-4503-8079-7BA61A167538}">
      <dgm:prSet/>
      <dgm:spPr/>
      <dgm:t>
        <a:bodyPr/>
        <a:lstStyle/>
        <a:p>
          <a:endParaRPr lang="ru-RU"/>
        </a:p>
      </dgm:t>
    </dgm:pt>
    <dgm:pt modelId="{4129A49D-703F-4BE6-9451-08C22EC6723F}" type="sibTrans" cxnId="{905AB9A5-DA1C-4503-8079-7BA61A167538}">
      <dgm:prSet/>
      <dgm:spPr/>
      <dgm:t>
        <a:bodyPr/>
        <a:lstStyle/>
        <a:p>
          <a:endParaRPr lang="ru-RU"/>
        </a:p>
      </dgm:t>
    </dgm:pt>
    <dgm:pt modelId="{DE746A01-F3FA-478F-B084-71B68F654A19}" type="pres">
      <dgm:prSet presAssocID="{AF6AE193-6993-4B1E-BCC5-66C2DDC578E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C32A73-769A-4171-BB43-80D3EF77077B}" type="pres">
      <dgm:prSet presAssocID="{AF6AE193-6993-4B1E-BCC5-66C2DDC578E1}" presName="wedge1" presStyleLbl="node1" presStyleIdx="0" presStyleCnt="7"/>
      <dgm:spPr/>
      <dgm:t>
        <a:bodyPr/>
        <a:lstStyle/>
        <a:p>
          <a:endParaRPr lang="ru-RU"/>
        </a:p>
      </dgm:t>
    </dgm:pt>
    <dgm:pt modelId="{E7740BF5-BED4-4922-96F3-2B9F63358D3D}" type="pres">
      <dgm:prSet presAssocID="{AF6AE193-6993-4B1E-BCC5-66C2DDC578E1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6E99EA-1B54-4D1B-8915-0CE7E6B5BE03}" type="pres">
      <dgm:prSet presAssocID="{AF6AE193-6993-4B1E-BCC5-66C2DDC578E1}" presName="wedge2" presStyleLbl="node1" presStyleIdx="1" presStyleCnt="7"/>
      <dgm:spPr/>
      <dgm:t>
        <a:bodyPr/>
        <a:lstStyle/>
        <a:p>
          <a:endParaRPr lang="ru-RU"/>
        </a:p>
      </dgm:t>
    </dgm:pt>
    <dgm:pt modelId="{2E79FB4E-482A-42C4-B46A-3C729EC9A432}" type="pres">
      <dgm:prSet presAssocID="{AF6AE193-6993-4B1E-BCC5-66C2DDC578E1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5BFEA0-DF61-4BE8-B2CD-0688B23B705F}" type="pres">
      <dgm:prSet presAssocID="{AF6AE193-6993-4B1E-BCC5-66C2DDC578E1}" presName="wedge3" presStyleLbl="node1" presStyleIdx="2" presStyleCnt="7"/>
      <dgm:spPr/>
      <dgm:t>
        <a:bodyPr/>
        <a:lstStyle/>
        <a:p>
          <a:endParaRPr lang="ru-RU"/>
        </a:p>
      </dgm:t>
    </dgm:pt>
    <dgm:pt modelId="{5FBBB80F-05C2-4474-B379-586255628DEA}" type="pres">
      <dgm:prSet presAssocID="{AF6AE193-6993-4B1E-BCC5-66C2DDC578E1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FB4561-2D27-4D83-960B-36F82C5C3B07}" type="pres">
      <dgm:prSet presAssocID="{AF6AE193-6993-4B1E-BCC5-66C2DDC578E1}" presName="wedge4" presStyleLbl="node1" presStyleIdx="3" presStyleCnt="7"/>
      <dgm:spPr/>
      <dgm:t>
        <a:bodyPr/>
        <a:lstStyle/>
        <a:p>
          <a:endParaRPr lang="ru-RU"/>
        </a:p>
      </dgm:t>
    </dgm:pt>
    <dgm:pt modelId="{CF0C40CA-5042-440A-9EAF-C1B870269AC8}" type="pres">
      <dgm:prSet presAssocID="{AF6AE193-6993-4B1E-BCC5-66C2DDC578E1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BD681E-0C71-41AD-8EAA-035EDAF3E7DE}" type="pres">
      <dgm:prSet presAssocID="{AF6AE193-6993-4B1E-BCC5-66C2DDC578E1}" presName="wedge5" presStyleLbl="node1" presStyleIdx="4" presStyleCnt="7"/>
      <dgm:spPr/>
      <dgm:t>
        <a:bodyPr/>
        <a:lstStyle/>
        <a:p>
          <a:endParaRPr lang="ru-RU"/>
        </a:p>
      </dgm:t>
    </dgm:pt>
    <dgm:pt modelId="{D3667037-F3B6-4CC9-BBF3-AE02D5D33C43}" type="pres">
      <dgm:prSet presAssocID="{AF6AE193-6993-4B1E-BCC5-66C2DDC578E1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04178E-A13B-44B7-B828-647A869C77C8}" type="pres">
      <dgm:prSet presAssocID="{AF6AE193-6993-4B1E-BCC5-66C2DDC578E1}" presName="wedge6" presStyleLbl="node1" presStyleIdx="5" presStyleCnt="7"/>
      <dgm:spPr/>
      <dgm:t>
        <a:bodyPr/>
        <a:lstStyle/>
        <a:p>
          <a:endParaRPr lang="ru-RU"/>
        </a:p>
      </dgm:t>
    </dgm:pt>
    <dgm:pt modelId="{0D79C6BF-A7D0-44F4-8894-B304501DCEC8}" type="pres">
      <dgm:prSet presAssocID="{AF6AE193-6993-4B1E-BCC5-66C2DDC578E1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D620BE-164B-4078-8DD3-B1952B6704BB}" type="pres">
      <dgm:prSet presAssocID="{AF6AE193-6993-4B1E-BCC5-66C2DDC578E1}" presName="wedge7" presStyleLbl="node1" presStyleIdx="6" presStyleCnt="7"/>
      <dgm:spPr/>
      <dgm:t>
        <a:bodyPr/>
        <a:lstStyle/>
        <a:p>
          <a:endParaRPr lang="ru-RU"/>
        </a:p>
      </dgm:t>
    </dgm:pt>
    <dgm:pt modelId="{55F99677-39B7-44D7-A73E-7CC5AE35DCCD}" type="pres">
      <dgm:prSet presAssocID="{AF6AE193-6993-4B1E-BCC5-66C2DDC578E1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E8ADEA-4703-4291-84F9-A60AB7F27744}" type="presOf" srcId="{7441B47F-5487-4FF7-A486-665860D43F34}" destId="{F56E99EA-1B54-4D1B-8915-0CE7E6B5BE03}" srcOrd="0" destOrd="0" presId="urn:microsoft.com/office/officeart/2005/8/layout/chart3"/>
    <dgm:cxn modelId="{5D8C5C71-56E8-401D-A169-1F86390234EB}" type="presOf" srcId="{8E053FE6-3C61-43AB-A8F2-9328CFB0F75A}" destId="{CF0C40CA-5042-440A-9EAF-C1B870269AC8}" srcOrd="1" destOrd="0" presId="urn:microsoft.com/office/officeart/2005/8/layout/chart3"/>
    <dgm:cxn modelId="{4EB449E6-1471-492D-B398-8D9834766141}" type="presOf" srcId="{75E29AFE-7E6C-462C-9035-8DB061A7D0F4}" destId="{55F99677-39B7-44D7-A73E-7CC5AE35DCCD}" srcOrd="1" destOrd="0" presId="urn:microsoft.com/office/officeart/2005/8/layout/chart3"/>
    <dgm:cxn modelId="{E046FD31-A649-4EC8-A5D3-0D39FCF73A79}" type="presOf" srcId="{6274D505-C0DA-4B77-80AA-5FEE92CB75A4}" destId="{5FBBB80F-05C2-4474-B379-586255628DEA}" srcOrd="1" destOrd="0" presId="urn:microsoft.com/office/officeart/2005/8/layout/chart3"/>
    <dgm:cxn modelId="{F6739E48-1DAB-4706-A00F-6F8557D18B8D}" srcId="{AF6AE193-6993-4B1E-BCC5-66C2DDC578E1}" destId="{0A22DC7F-5F73-40AC-84D1-3ACD1E5AF4C2}" srcOrd="5" destOrd="0" parTransId="{56E4245C-D72F-4B46-91BD-A3CD9FB34A84}" sibTransId="{0CBB5264-EDF2-4CF9-B048-9AA278642B1A}"/>
    <dgm:cxn modelId="{89F8C09C-1BB6-45E3-9C67-536289AF164C}" type="presOf" srcId="{0A22DC7F-5F73-40AC-84D1-3ACD1E5AF4C2}" destId="{0D79C6BF-A7D0-44F4-8894-B304501DCEC8}" srcOrd="1" destOrd="0" presId="urn:microsoft.com/office/officeart/2005/8/layout/chart3"/>
    <dgm:cxn modelId="{E0E8F9AB-74E4-4134-AA8A-ECB631B6C6BE}" type="presOf" srcId="{AF6AE193-6993-4B1E-BCC5-66C2DDC578E1}" destId="{DE746A01-F3FA-478F-B084-71B68F654A19}" srcOrd="0" destOrd="0" presId="urn:microsoft.com/office/officeart/2005/8/layout/chart3"/>
    <dgm:cxn modelId="{8664AA7A-145B-4AFF-82EE-8216F3CA3835}" srcId="{AF6AE193-6993-4B1E-BCC5-66C2DDC578E1}" destId="{7441B47F-5487-4FF7-A486-665860D43F34}" srcOrd="1" destOrd="0" parTransId="{A2B99608-171F-4700-80AC-6693B9A02C01}" sibTransId="{E140FEE6-E902-432A-A53D-CD5EE2F7F392}"/>
    <dgm:cxn modelId="{D7367779-2CB9-4BAD-B3EB-098982CF6CFB}" type="presOf" srcId="{7517E034-67E7-46B7-875A-81920D43BC3D}" destId="{E7740BF5-BED4-4922-96F3-2B9F63358D3D}" srcOrd="1" destOrd="0" presId="urn:microsoft.com/office/officeart/2005/8/layout/chart3"/>
    <dgm:cxn modelId="{45611DC4-790B-490A-8246-75D45BDEA325}" srcId="{AF6AE193-6993-4B1E-BCC5-66C2DDC578E1}" destId="{7517E034-67E7-46B7-875A-81920D43BC3D}" srcOrd="0" destOrd="0" parTransId="{2EF4787A-442B-4914-BDB6-1684E19CFA2B}" sibTransId="{DC745302-DAF3-4861-A243-BE89B5BEBEE1}"/>
    <dgm:cxn modelId="{E37E4E9A-C321-499D-8C40-B32229DBC791}" srcId="{AF6AE193-6993-4B1E-BCC5-66C2DDC578E1}" destId="{6274D505-C0DA-4B77-80AA-5FEE92CB75A4}" srcOrd="2" destOrd="0" parTransId="{D43350EF-B6E0-4652-A42F-8EEE594C3927}" sibTransId="{B89593E5-3FDF-493C-BAB2-0B27FB6A7E75}"/>
    <dgm:cxn modelId="{AD88A9A9-153F-498F-8E12-06FEFD433EF5}" type="presOf" srcId="{D4C203D6-2FAF-4097-A2E1-5CC4FAFC0B9B}" destId="{D3667037-F3B6-4CC9-BBF3-AE02D5D33C43}" srcOrd="1" destOrd="0" presId="urn:microsoft.com/office/officeart/2005/8/layout/chart3"/>
    <dgm:cxn modelId="{7370F4FD-8F78-433C-AC73-B2E62F132D7E}" type="presOf" srcId="{0A22DC7F-5F73-40AC-84D1-3ACD1E5AF4C2}" destId="{E704178E-A13B-44B7-B828-647A869C77C8}" srcOrd="0" destOrd="0" presId="urn:microsoft.com/office/officeart/2005/8/layout/chart3"/>
    <dgm:cxn modelId="{A40EA742-B762-4DE1-AD9E-EF15C31D608D}" srcId="{AF6AE193-6993-4B1E-BCC5-66C2DDC578E1}" destId="{D4C203D6-2FAF-4097-A2E1-5CC4FAFC0B9B}" srcOrd="4" destOrd="0" parTransId="{922CDACD-C0CC-4B5D-ADFD-8510FC300918}" sibTransId="{8BFD3BB3-28F5-4110-8264-C653151AA9E6}"/>
    <dgm:cxn modelId="{EE11B03E-85E9-42F6-A8B1-392FE052FEA9}" type="presOf" srcId="{7517E034-67E7-46B7-875A-81920D43BC3D}" destId="{A7C32A73-769A-4171-BB43-80D3EF77077B}" srcOrd="0" destOrd="0" presId="urn:microsoft.com/office/officeart/2005/8/layout/chart3"/>
    <dgm:cxn modelId="{2AF396D2-3F7F-4265-93FE-5617E21C6AB0}" type="presOf" srcId="{D4C203D6-2FAF-4097-A2E1-5CC4FAFC0B9B}" destId="{F1BD681E-0C71-41AD-8EAA-035EDAF3E7DE}" srcOrd="0" destOrd="0" presId="urn:microsoft.com/office/officeart/2005/8/layout/chart3"/>
    <dgm:cxn modelId="{851F5C51-7AD1-44B3-8013-DC8CD77FF755}" srcId="{AF6AE193-6993-4B1E-BCC5-66C2DDC578E1}" destId="{8E053FE6-3C61-43AB-A8F2-9328CFB0F75A}" srcOrd="3" destOrd="0" parTransId="{86BABB9A-F9EF-4472-A27C-5E716321F654}" sibTransId="{2B56CB88-7F80-4127-BCC3-FD5D7BF0A6AF}"/>
    <dgm:cxn modelId="{F148DFE2-FCEC-4820-A2FD-5498B4930832}" type="presOf" srcId="{75E29AFE-7E6C-462C-9035-8DB061A7D0F4}" destId="{E0D620BE-164B-4078-8DD3-B1952B6704BB}" srcOrd="0" destOrd="0" presId="urn:microsoft.com/office/officeart/2005/8/layout/chart3"/>
    <dgm:cxn modelId="{6A7115D6-56DB-4BA7-86D7-248BF6DEABFE}" type="presOf" srcId="{7441B47F-5487-4FF7-A486-665860D43F34}" destId="{2E79FB4E-482A-42C4-B46A-3C729EC9A432}" srcOrd="1" destOrd="0" presId="urn:microsoft.com/office/officeart/2005/8/layout/chart3"/>
    <dgm:cxn modelId="{E6E3622C-E52A-48AC-B927-A60EB1E01A99}" type="presOf" srcId="{8E053FE6-3C61-43AB-A8F2-9328CFB0F75A}" destId="{43FB4561-2D27-4D83-960B-36F82C5C3B07}" srcOrd="0" destOrd="0" presId="urn:microsoft.com/office/officeart/2005/8/layout/chart3"/>
    <dgm:cxn modelId="{905AB9A5-DA1C-4503-8079-7BA61A167538}" srcId="{AF6AE193-6993-4B1E-BCC5-66C2DDC578E1}" destId="{75E29AFE-7E6C-462C-9035-8DB061A7D0F4}" srcOrd="6" destOrd="0" parTransId="{12A73212-E4A0-43AB-B354-92C00F1A124B}" sibTransId="{4129A49D-703F-4BE6-9451-08C22EC6723F}"/>
    <dgm:cxn modelId="{DD5B21D8-C9A5-4EEE-8AEC-1324C036D780}" type="presOf" srcId="{6274D505-C0DA-4B77-80AA-5FEE92CB75A4}" destId="{595BFEA0-DF61-4BE8-B2CD-0688B23B705F}" srcOrd="0" destOrd="0" presId="urn:microsoft.com/office/officeart/2005/8/layout/chart3"/>
    <dgm:cxn modelId="{22198DB4-42A0-4E76-9A55-8760423C8D9A}" type="presParOf" srcId="{DE746A01-F3FA-478F-B084-71B68F654A19}" destId="{A7C32A73-769A-4171-BB43-80D3EF77077B}" srcOrd="0" destOrd="0" presId="urn:microsoft.com/office/officeart/2005/8/layout/chart3"/>
    <dgm:cxn modelId="{10C19CE9-55B8-4351-A4E4-58B6B8AD7BBD}" type="presParOf" srcId="{DE746A01-F3FA-478F-B084-71B68F654A19}" destId="{E7740BF5-BED4-4922-96F3-2B9F63358D3D}" srcOrd="1" destOrd="0" presId="urn:microsoft.com/office/officeart/2005/8/layout/chart3"/>
    <dgm:cxn modelId="{466580FF-6FAD-48A3-8381-39917E2E3E25}" type="presParOf" srcId="{DE746A01-F3FA-478F-B084-71B68F654A19}" destId="{F56E99EA-1B54-4D1B-8915-0CE7E6B5BE03}" srcOrd="2" destOrd="0" presId="urn:microsoft.com/office/officeart/2005/8/layout/chart3"/>
    <dgm:cxn modelId="{9F8D38B7-872B-4721-873D-D021DF2BB92F}" type="presParOf" srcId="{DE746A01-F3FA-478F-B084-71B68F654A19}" destId="{2E79FB4E-482A-42C4-B46A-3C729EC9A432}" srcOrd="3" destOrd="0" presId="urn:microsoft.com/office/officeart/2005/8/layout/chart3"/>
    <dgm:cxn modelId="{BB288312-CCD4-4FE2-9CE8-F8353DD442CF}" type="presParOf" srcId="{DE746A01-F3FA-478F-B084-71B68F654A19}" destId="{595BFEA0-DF61-4BE8-B2CD-0688B23B705F}" srcOrd="4" destOrd="0" presId="urn:microsoft.com/office/officeart/2005/8/layout/chart3"/>
    <dgm:cxn modelId="{AE3FC0EB-A59A-4A45-9D3F-555DCCF03FBC}" type="presParOf" srcId="{DE746A01-F3FA-478F-B084-71B68F654A19}" destId="{5FBBB80F-05C2-4474-B379-586255628DEA}" srcOrd="5" destOrd="0" presId="urn:microsoft.com/office/officeart/2005/8/layout/chart3"/>
    <dgm:cxn modelId="{0457EA88-EF4E-4789-AA0E-D32D3693ABC5}" type="presParOf" srcId="{DE746A01-F3FA-478F-B084-71B68F654A19}" destId="{43FB4561-2D27-4D83-960B-36F82C5C3B07}" srcOrd="6" destOrd="0" presId="urn:microsoft.com/office/officeart/2005/8/layout/chart3"/>
    <dgm:cxn modelId="{49CA9D2E-6E5B-4683-9DB2-26F136C59DD8}" type="presParOf" srcId="{DE746A01-F3FA-478F-B084-71B68F654A19}" destId="{CF0C40CA-5042-440A-9EAF-C1B870269AC8}" srcOrd="7" destOrd="0" presId="urn:microsoft.com/office/officeart/2005/8/layout/chart3"/>
    <dgm:cxn modelId="{AF3AAD36-7B80-43AA-84B8-F6CA3B7CCBD9}" type="presParOf" srcId="{DE746A01-F3FA-478F-B084-71B68F654A19}" destId="{F1BD681E-0C71-41AD-8EAA-035EDAF3E7DE}" srcOrd="8" destOrd="0" presId="urn:microsoft.com/office/officeart/2005/8/layout/chart3"/>
    <dgm:cxn modelId="{9284C863-02EE-4BEF-A39B-FECB43AA5F79}" type="presParOf" srcId="{DE746A01-F3FA-478F-B084-71B68F654A19}" destId="{D3667037-F3B6-4CC9-BBF3-AE02D5D33C43}" srcOrd="9" destOrd="0" presId="urn:microsoft.com/office/officeart/2005/8/layout/chart3"/>
    <dgm:cxn modelId="{B0217AEB-59BE-4257-9A08-E0974DCBEAF7}" type="presParOf" srcId="{DE746A01-F3FA-478F-B084-71B68F654A19}" destId="{E704178E-A13B-44B7-B828-647A869C77C8}" srcOrd="10" destOrd="0" presId="urn:microsoft.com/office/officeart/2005/8/layout/chart3"/>
    <dgm:cxn modelId="{EB3A5102-CE22-4A55-B902-CE5C483F9B34}" type="presParOf" srcId="{DE746A01-F3FA-478F-B084-71B68F654A19}" destId="{0D79C6BF-A7D0-44F4-8894-B304501DCEC8}" srcOrd="11" destOrd="0" presId="urn:microsoft.com/office/officeart/2005/8/layout/chart3"/>
    <dgm:cxn modelId="{9FAD2283-C022-4121-BDB3-DEA37AE2012B}" type="presParOf" srcId="{DE746A01-F3FA-478F-B084-71B68F654A19}" destId="{E0D620BE-164B-4078-8DD3-B1952B6704BB}" srcOrd="12" destOrd="0" presId="urn:microsoft.com/office/officeart/2005/8/layout/chart3"/>
    <dgm:cxn modelId="{B6BA2AB2-0C2C-49C1-9354-51E61D8B4D12}" type="presParOf" srcId="{DE746A01-F3FA-478F-B084-71B68F654A19}" destId="{55F99677-39B7-44D7-A73E-7CC5AE35DCCD}" srcOrd="1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9EE5D3E-C73F-43C3-B44A-52677869F16F}" type="doc">
      <dgm:prSet loTypeId="urn:microsoft.com/office/officeart/2005/8/layout/process2" loCatId="process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9CA0AD47-87E4-48D9-B7BD-AA237164A3D9}">
      <dgm:prSet/>
      <dgm:spPr/>
      <dgm:t>
        <a:bodyPr/>
        <a:lstStyle/>
        <a:p>
          <a:pPr rtl="0"/>
          <a:r>
            <a:rPr lang="ru-RU" dirty="0" smtClean="0"/>
            <a:t>Во-первых, дистанционное обучение требует значительных квалифицированных трудозатрат для разработки и производства программ, гарантирующих высокое качество обучения. </a:t>
          </a:r>
          <a:endParaRPr lang="ru-RU" dirty="0"/>
        </a:p>
      </dgm:t>
    </dgm:pt>
    <dgm:pt modelId="{F189A354-E30D-4DD3-8625-C8C27DAE5E83}" type="parTrans" cxnId="{6A62FD77-56F2-44B6-AB4E-4DDF8E09797C}">
      <dgm:prSet/>
      <dgm:spPr/>
      <dgm:t>
        <a:bodyPr/>
        <a:lstStyle/>
        <a:p>
          <a:endParaRPr lang="ru-RU"/>
        </a:p>
      </dgm:t>
    </dgm:pt>
    <dgm:pt modelId="{8F7F02CA-38DF-4B30-9EA0-AD04BD4E6F53}" type="sibTrans" cxnId="{6A62FD77-56F2-44B6-AB4E-4DDF8E09797C}">
      <dgm:prSet/>
      <dgm:spPr/>
      <dgm:t>
        <a:bodyPr/>
        <a:lstStyle/>
        <a:p>
          <a:endParaRPr lang="ru-RU"/>
        </a:p>
      </dgm:t>
    </dgm:pt>
    <dgm:pt modelId="{9D6B773C-2FB5-4FC5-85BF-FFD875F8842A}">
      <dgm:prSet/>
      <dgm:spPr/>
      <dgm:t>
        <a:bodyPr/>
        <a:lstStyle/>
        <a:p>
          <a:pPr rtl="0"/>
          <a:r>
            <a:rPr lang="ru-RU" dirty="0" smtClean="0"/>
            <a:t>Во-вторых, на наш взгляд самое главное, обеспечение контроля клинического опыта. </a:t>
          </a:r>
          <a:endParaRPr lang="ru-RU" dirty="0"/>
        </a:p>
      </dgm:t>
    </dgm:pt>
    <dgm:pt modelId="{5CF9E342-40D2-48EF-91DF-7A3E5412E464}" type="parTrans" cxnId="{64030DD6-3833-410B-8680-2A34CAD9AB14}">
      <dgm:prSet/>
      <dgm:spPr/>
      <dgm:t>
        <a:bodyPr/>
        <a:lstStyle/>
        <a:p>
          <a:endParaRPr lang="ru-RU"/>
        </a:p>
      </dgm:t>
    </dgm:pt>
    <dgm:pt modelId="{B0FB1D97-973D-4817-88CD-F50D21388861}" type="sibTrans" cxnId="{64030DD6-3833-410B-8680-2A34CAD9AB14}">
      <dgm:prSet/>
      <dgm:spPr/>
      <dgm:t>
        <a:bodyPr/>
        <a:lstStyle/>
        <a:p>
          <a:endParaRPr lang="ru-RU"/>
        </a:p>
      </dgm:t>
    </dgm:pt>
    <dgm:pt modelId="{07EA7F44-9F66-412C-B4CA-FC11DD0EBE19}">
      <dgm:prSet/>
      <dgm:spPr/>
      <dgm:t>
        <a:bodyPr/>
        <a:lstStyle/>
        <a:p>
          <a:pPr rtl="0"/>
          <a:r>
            <a:rPr lang="ru-RU" dirty="0" smtClean="0"/>
            <a:t>При дистанционном обучении трудно обеспечить развитие практических умений без интегрированного обучения «лицом к лицу», «из рук в руки». </a:t>
          </a:r>
          <a:endParaRPr lang="ru-RU" dirty="0"/>
        </a:p>
      </dgm:t>
    </dgm:pt>
    <dgm:pt modelId="{72BF4E04-A7BD-484D-8C95-C5ABED05434E}" type="parTrans" cxnId="{6E43E853-D313-4BD1-8DEC-CCC2A7BE2E2E}">
      <dgm:prSet/>
      <dgm:spPr/>
      <dgm:t>
        <a:bodyPr/>
        <a:lstStyle/>
        <a:p>
          <a:endParaRPr lang="ru-RU"/>
        </a:p>
      </dgm:t>
    </dgm:pt>
    <dgm:pt modelId="{22FEDD22-6FC7-43C5-BAA3-389D6EFE7913}" type="sibTrans" cxnId="{6E43E853-D313-4BD1-8DEC-CCC2A7BE2E2E}">
      <dgm:prSet/>
      <dgm:spPr/>
      <dgm:t>
        <a:bodyPr/>
        <a:lstStyle/>
        <a:p>
          <a:endParaRPr lang="ru-RU"/>
        </a:p>
      </dgm:t>
    </dgm:pt>
    <dgm:pt modelId="{9761E4DC-0BC9-41E8-B509-86308F9CEFE1}" type="pres">
      <dgm:prSet presAssocID="{A9EE5D3E-C73F-43C3-B44A-52677869F16F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577FF7-B913-4D6D-8A1F-1C796A27229A}" type="pres">
      <dgm:prSet presAssocID="{9CA0AD47-87E4-48D9-B7BD-AA237164A3D9}" presName="node" presStyleLbl="node1" presStyleIdx="0" presStyleCnt="3" custScaleX="1809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3DAE20-1B90-4F66-8773-19A5BD21B346}" type="pres">
      <dgm:prSet presAssocID="{8F7F02CA-38DF-4B30-9EA0-AD04BD4E6F5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7140CA7-14EB-4B27-8CB8-31271A8786A4}" type="pres">
      <dgm:prSet presAssocID="{8F7F02CA-38DF-4B30-9EA0-AD04BD4E6F53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C9B01DD6-CF80-4C7F-B875-1378B759B8F6}" type="pres">
      <dgm:prSet presAssocID="{9D6B773C-2FB5-4FC5-85BF-FFD875F8842A}" presName="node" presStyleLbl="node1" presStyleIdx="1" presStyleCnt="3" custScaleX="1809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2106CC-F157-4592-97DE-0F37319E857C}" type="pres">
      <dgm:prSet presAssocID="{B0FB1D97-973D-4817-88CD-F50D21388861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2A9F3EA-FB3C-490A-9B0A-65438EE8AC67}" type="pres">
      <dgm:prSet presAssocID="{B0FB1D97-973D-4817-88CD-F50D21388861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313DF884-304D-4F60-A4DC-E6E9D1F85570}" type="pres">
      <dgm:prSet presAssocID="{07EA7F44-9F66-412C-B4CA-FC11DD0EBE19}" presName="node" presStyleLbl="node1" presStyleIdx="2" presStyleCnt="3" custScaleX="1809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89487A-C40C-42EC-B992-F184AB3EC502}" type="presOf" srcId="{B0FB1D97-973D-4817-88CD-F50D21388861}" destId="{682106CC-F157-4592-97DE-0F37319E857C}" srcOrd="0" destOrd="0" presId="urn:microsoft.com/office/officeart/2005/8/layout/process2"/>
    <dgm:cxn modelId="{6A62FD77-56F2-44B6-AB4E-4DDF8E09797C}" srcId="{A9EE5D3E-C73F-43C3-B44A-52677869F16F}" destId="{9CA0AD47-87E4-48D9-B7BD-AA237164A3D9}" srcOrd="0" destOrd="0" parTransId="{F189A354-E30D-4DD3-8625-C8C27DAE5E83}" sibTransId="{8F7F02CA-38DF-4B30-9EA0-AD04BD4E6F53}"/>
    <dgm:cxn modelId="{FCFBB317-29E6-4312-BC0A-707A35A17B4D}" type="presOf" srcId="{9D6B773C-2FB5-4FC5-85BF-FFD875F8842A}" destId="{C9B01DD6-CF80-4C7F-B875-1378B759B8F6}" srcOrd="0" destOrd="0" presId="urn:microsoft.com/office/officeart/2005/8/layout/process2"/>
    <dgm:cxn modelId="{F808FF40-4496-4D0C-A255-A7B3FE9DF909}" type="presOf" srcId="{B0FB1D97-973D-4817-88CD-F50D21388861}" destId="{32A9F3EA-FB3C-490A-9B0A-65438EE8AC67}" srcOrd="1" destOrd="0" presId="urn:microsoft.com/office/officeart/2005/8/layout/process2"/>
    <dgm:cxn modelId="{D25A528F-E2A0-477A-9BEC-531179E8D611}" type="presOf" srcId="{A9EE5D3E-C73F-43C3-B44A-52677869F16F}" destId="{9761E4DC-0BC9-41E8-B509-86308F9CEFE1}" srcOrd="0" destOrd="0" presId="urn:microsoft.com/office/officeart/2005/8/layout/process2"/>
    <dgm:cxn modelId="{66B04B3E-0B96-478A-B6C5-4B6321F61E6E}" type="presOf" srcId="{9CA0AD47-87E4-48D9-B7BD-AA237164A3D9}" destId="{91577FF7-B913-4D6D-8A1F-1C796A27229A}" srcOrd="0" destOrd="0" presId="urn:microsoft.com/office/officeart/2005/8/layout/process2"/>
    <dgm:cxn modelId="{6E43E853-D313-4BD1-8DEC-CCC2A7BE2E2E}" srcId="{A9EE5D3E-C73F-43C3-B44A-52677869F16F}" destId="{07EA7F44-9F66-412C-B4CA-FC11DD0EBE19}" srcOrd="2" destOrd="0" parTransId="{72BF4E04-A7BD-484D-8C95-C5ABED05434E}" sibTransId="{22FEDD22-6FC7-43C5-BAA3-389D6EFE7913}"/>
    <dgm:cxn modelId="{5F88BB92-7CFD-4694-AA46-AAE66C0074D6}" type="presOf" srcId="{8F7F02CA-38DF-4B30-9EA0-AD04BD4E6F53}" destId="{EB3DAE20-1B90-4F66-8773-19A5BD21B346}" srcOrd="0" destOrd="0" presId="urn:microsoft.com/office/officeart/2005/8/layout/process2"/>
    <dgm:cxn modelId="{64030DD6-3833-410B-8680-2A34CAD9AB14}" srcId="{A9EE5D3E-C73F-43C3-B44A-52677869F16F}" destId="{9D6B773C-2FB5-4FC5-85BF-FFD875F8842A}" srcOrd="1" destOrd="0" parTransId="{5CF9E342-40D2-48EF-91DF-7A3E5412E464}" sibTransId="{B0FB1D97-973D-4817-88CD-F50D21388861}"/>
    <dgm:cxn modelId="{B0411F6C-6CB8-4DF3-9E48-10CADEF1EEE0}" type="presOf" srcId="{07EA7F44-9F66-412C-B4CA-FC11DD0EBE19}" destId="{313DF884-304D-4F60-A4DC-E6E9D1F85570}" srcOrd="0" destOrd="0" presId="urn:microsoft.com/office/officeart/2005/8/layout/process2"/>
    <dgm:cxn modelId="{8AA24095-8725-4845-91BB-3D306179EC42}" type="presOf" srcId="{8F7F02CA-38DF-4B30-9EA0-AD04BD4E6F53}" destId="{47140CA7-14EB-4B27-8CB8-31271A8786A4}" srcOrd="1" destOrd="0" presId="urn:microsoft.com/office/officeart/2005/8/layout/process2"/>
    <dgm:cxn modelId="{7155A2A3-B17A-4DF7-BBE6-FB0DCEF54485}" type="presParOf" srcId="{9761E4DC-0BC9-41E8-B509-86308F9CEFE1}" destId="{91577FF7-B913-4D6D-8A1F-1C796A27229A}" srcOrd="0" destOrd="0" presId="urn:microsoft.com/office/officeart/2005/8/layout/process2"/>
    <dgm:cxn modelId="{AB8AC482-3043-4B9E-AB18-6852862720F8}" type="presParOf" srcId="{9761E4DC-0BC9-41E8-B509-86308F9CEFE1}" destId="{EB3DAE20-1B90-4F66-8773-19A5BD21B346}" srcOrd="1" destOrd="0" presId="urn:microsoft.com/office/officeart/2005/8/layout/process2"/>
    <dgm:cxn modelId="{3672EE92-13D5-42E3-84B0-32E8ED8982BC}" type="presParOf" srcId="{EB3DAE20-1B90-4F66-8773-19A5BD21B346}" destId="{47140CA7-14EB-4B27-8CB8-31271A8786A4}" srcOrd="0" destOrd="0" presId="urn:microsoft.com/office/officeart/2005/8/layout/process2"/>
    <dgm:cxn modelId="{81C459FF-62B3-44B1-8871-EAC7BDB686A6}" type="presParOf" srcId="{9761E4DC-0BC9-41E8-B509-86308F9CEFE1}" destId="{C9B01DD6-CF80-4C7F-B875-1378B759B8F6}" srcOrd="2" destOrd="0" presId="urn:microsoft.com/office/officeart/2005/8/layout/process2"/>
    <dgm:cxn modelId="{37F8C3AE-DF7D-44A0-B5AC-23FC708831ED}" type="presParOf" srcId="{9761E4DC-0BC9-41E8-B509-86308F9CEFE1}" destId="{682106CC-F157-4592-97DE-0F37319E857C}" srcOrd="3" destOrd="0" presId="urn:microsoft.com/office/officeart/2005/8/layout/process2"/>
    <dgm:cxn modelId="{50059BA0-7030-4649-A59F-69178C643531}" type="presParOf" srcId="{682106CC-F157-4592-97DE-0F37319E857C}" destId="{32A9F3EA-FB3C-490A-9B0A-65438EE8AC67}" srcOrd="0" destOrd="0" presId="urn:microsoft.com/office/officeart/2005/8/layout/process2"/>
    <dgm:cxn modelId="{465CB14D-1915-438A-A86A-2E0FD467E2D6}" type="presParOf" srcId="{9761E4DC-0BC9-41E8-B509-86308F9CEFE1}" destId="{313DF884-304D-4F60-A4DC-E6E9D1F85570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2E83A1-D4B4-4E0E-B9EC-6297E541C1B7}">
      <dsp:nvSpPr>
        <dsp:cNvPr id="0" name=""/>
        <dsp:cNvSpPr/>
      </dsp:nvSpPr>
      <dsp:spPr>
        <a:xfrm>
          <a:off x="0" y="996577"/>
          <a:ext cx="8640960" cy="663983"/>
        </a:xfrm>
        <a:prstGeom prst="roundRect">
          <a:avLst>
            <a:gd name="adj" fmla="val 1000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очно- дистанционное обучение, когда часть учебных модулей цикла изучается дистанционно, а часть очно. В этом случае итоговая аттестация по циклу может проводиться как очно, так и дистанционно. </a:t>
          </a:r>
          <a:endParaRPr lang="ru-RU" sz="1000" kern="1200" dirty="0"/>
        </a:p>
      </dsp:txBody>
      <dsp:txXfrm>
        <a:off x="6048672" y="996577"/>
        <a:ext cx="2592288" cy="663983"/>
      </dsp:txXfrm>
    </dsp:sp>
    <dsp:sp modelId="{D1B50A6F-2C48-4CB4-AB5A-1CDC7850908C}">
      <dsp:nvSpPr>
        <dsp:cNvPr id="0" name=""/>
        <dsp:cNvSpPr/>
      </dsp:nvSpPr>
      <dsp:spPr>
        <a:xfrm>
          <a:off x="0" y="53970"/>
          <a:ext cx="8640960" cy="663983"/>
        </a:xfrm>
        <a:prstGeom prst="roundRect">
          <a:avLst>
            <a:gd name="adj" fmla="val 1000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удаленное обучение и очный контроль усвоения материалов циклов, когда слушатель, изучив цикл дистанционно, проходит итоговую аттестацию очно на кафедре судебной медицины ФУВ МОНИКИ</a:t>
          </a:r>
          <a:endParaRPr lang="ru-RU" sz="1000" kern="1200" dirty="0"/>
        </a:p>
      </dsp:txBody>
      <dsp:txXfrm>
        <a:off x="6048672" y="53970"/>
        <a:ext cx="2592288" cy="663983"/>
      </dsp:txXfrm>
    </dsp:sp>
    <dsp:sp modelId="{50045BF4-1DB3-4A42-94C5-46B6AABE72B8}">
      <dsp:nvSpPr>
        <dsp:cNvPr id="0" name=""/>
        <dsp:cNvSpPr/>
      </dsp:nvSpPr>
      <dsp:spPr>
        <a:xfrm>
          <a:off x="144012" y="130355"/>
          <a:ext cx="2089675" cy="13931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Два варианта организации учебного процесса с использованием дистанционного обучения </a:t>
          </a:r>
          <a:endParaRPr lang="ru-RU" sz="1400" kern="1200" dirty="0"/>
        </a:p>
      </dsp:txBody>
      <dsp:txXfrm>
        <a:off x="184815" y="171158"/>
        <a:ext cx="2008069" cy="131151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F2786C-A45D-47C2-AE1C-93BDB29C9D66}">
      <dsp:nvSpPr>
        <dsp:cNvPr id="0" name=""/>
        <dsp:cNvSpPr/>
      </dsp:nvSpPr>
      <dsp:spPr>
        <a:xfrm>
          <a:off x="0" y="0"/>
          <a:ext cx="3184472" cy="3184472"/>
        </a:xfrm>
        <a:prstGeom prst="pie">
          <a:avLst>
            <a:gd name="adj1" fmla="val 54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1E5EF2-F5E8-4DF7-AE7C-32DABE155143}">
      <dsp:nvSpPr>
        <dsp:cNvPr id="0" name=""/>
        <dsp:cNvSpPr/>
      </dsp:nvSpPr>
      <dsp:spPr>
        <a:xfrm>
          <a:off x="1592236" y="0"/>
          <a:ext cx="7062635" cy="3184472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При организации дистанционного обучения мы склоняемся к интеграции очной и дистанционной форм обучения, чтобы иметь возможность проконтролировать уровень осознания учебного материала слушателями, дать пояснения при работе с материалом, т. к. большинство из них привыкли к традиционной подаче материала.</a:t>
          </a:r>
          <a:endParaRPr lang="ru-RU" sz="1500" kern="1200" dirty="0"/>
        </a:p>
      </dsp:txBody>
      <dsp:txXfrm>
        <a:off x="1592236" y="0"/>
        <a:ext cx="7062635" cy="955343"/>
      </dsp:txXfrm>
    </dsp:sp>
    <dsp:sp modelId="{65B1D48F-BE69-4C7F-97C4-F1283CFB7DC7}">
      <dsp:nvSpPr>
        <dsp:cNvPr id="0" name=""/>
        <dsp:cNvSpPr/>
      </dsp:nvSpPr>
      <dsp:spPr>
        <a:xfrm>
          <a:off x="557283" y="955343"/>
          <a:ext cx="2069904" cy="2069904"/>
        </a:xfrm>
        <a:prstGeom prst="pie">
          <a:avLst>
            <a:gd name="adj1" fmla="val 54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D0DB4F-C88C-456C-8C07-DEBDCB860555}">
      <dsp:nvSpPr>
        <dsp:cNvPr id="0" name=""/>
        <dsp:cNvSpPr/>
      </dsp:nvSpPr>
      <dsp:spPr>
        <a:xfrm>
          <a:off x="1592236" y="955343"/>
          <a:ext cx="7062635" cy="2069904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Формы проведения итоговой аттестации, а также критерии оценивания определяются разработчиками дистанционного курса. </a:t>
          </a:r>
          <a:endParaRPr lang="ru-RU" sz="1500" kern="1200"/>
        </a:p>
      </dsp:txBody>
      <dsp:txXfrm>
        <a:off x="1592236" y="955343"/>
        <a:ext cx="7062635" cy="955340"/>
      </dsp:txXfrm>
    </dsp:sp>
    <dsp:sp modelId="{368FA3EA-C043-4789-B774-758D8230088E}">
      <dsp:nvSpPr>
        <dsp:cNvPr id="0" name=""/>
        <dsp:cNvSpPr/>
      </dsp:nvSpPr>
      <dsp:spPr>
        <a:xfrm>
          <a:off x="1114565" y="1910684"/>
          <a:ext cx="955340" cy="955340"/>
        </a:xfrm>
        <a:prstGeom prst="pie">
          <a:avLst>
            <a:gd name="adj1" fmla="val 54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E0DE0C-55BD-46A1-91F2-ECBD429F1CF8}">
      <dsp:nvSpPr>
        <dsp:cNvPr id="0" name=""/>
        <dsp:cNvSpPr/>
      </dsp:nvSpPr>
      <dsp:spPr>
        <a:xfrm>
          <a:off x="1592236" y="1910684"/>
          <a:ext cx="7062635" cy="95534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Положительные результаты итоговой аттестации, независимо от формы ее проведения, являются основанием для выдачи документа о повышении квалификации установленного образца. </a:t>
          </a:r>
          <a:endParaRPr lang="ru-RU" sz="1500" kern="1200"/>
        </a:p>
      </dsp:txBody>
      <dsp:txXfrm>
        <a:off x="1592236" y="1910684"/>
        <a:ext cx="7062635" cy="95534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DBE8FF-7998-41F1-AC37-882B68FACE76}">
      <dsp:nvSpPr>
        <dsp:cNvPr id="0" name=""/>
        <dsp:cNvSpPr/>
      </dsp:nvSpPr>
      <dsp:spPr>
        <a:xfrm>
          <a:off x="0" y="550"/>
          <a:ext cx="810254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F23A2A-1E03-4DF7-83EB-A41E1499A9BE}">
      <dsp:nvSpPr>
        <dsp:cNvPr id="0" name=""/>
        <dsp:cNvSpPr/>
      </dsp:nvSpPr>
      <dsp:spPr>
        <a:xfrm>
          <a:off x="0" y="550"/>
          <a:ext cx="8102546" cy="346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 состав кейсов по циклу будут включены: </a:t>
          </a:r>
          <a:endParaRPr lang="ru-RU" sz="1800" kern="1200" dirty="0"/>
        </a:p>
      </dsp:txBody>
      <dsp:txXfrm>
        <a:off x="0" y="550"/>
        <a:ext cx="8102546" cy="346609"/>
      </dsp:txXfrm>
    </dsp:sp>
    <dsp:sp modelId="{0EA28216-7B95-4415-B05B-DEB8A7A45A8E}">
      <dsp:nvSpPr>
        <dsp:cNvPr id="0" name=""/>
        <dsp:cNvSpPr/>
      </dsp:nvSpPr>
      <dsp:spPr>
        <a:xfrm>
          <a:off x="0" y="347159"/>
          <a:ext cx="810254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7712C4-E86D-4352-BDBB-C5CD58618878}">
      <dsp:nvSpPr>
        <dsp:cNvPr id="0" name=""/>
        <dsp:cNvSpPr/>
      </dsp:nvSpPr>
      <dsp:spPr>
        <a:xfrm>
          <a:off x="0" y="347159"/>
          <a:ext cx="8102546" cy="346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дополнительная профессиональная программа цикла, </a:t>
          </a:r>
          <a:endParaRPr lang="ru-RU" sz="1200" kern="1200" dirty="0"/>
        </a:p>
      </dsp:txBody>
      <dsp:txXfrm>
        <a:off x="0" y="347159"/>
        <a:ext cx="8102546" cy="346609"/>
      </dsp:txXfrm>
    </dsp:sp>
    <dsp:sp modelId="{72CB91B4-197D-4E2E-A847-39BEDC9C9274}">
      <dsp:nvSpPr>
        <dsp:cNvPr id="0" name=""/>
        <dsp:cNvSpPr/>
      </dsp:nvSpPr>
      <dsp:spPr>
        <a:xfrm>
          <a:off x="0" y="693769"/>
          <a:ext cx="810254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020DB7-D788-4E9B-A3B5-9E9ADA9935DE}">
      <dsp:nvSpPr>
        <dsp:cNvPr id="0" name=""/>
        <dsp:cNvSpPr/>
      </dsp:nvSpPr>
      <dsp:spPr>
        <a:xfrm>
          <a:off x="0" y="693769"/>
          <a:ext cx="8102546" cy="346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учебный план, </a:t>
          </a:r>
          <a:endParaRPr lang="ru-RU" sz="1200" kern="1200"/>
        </a:p>
      </dsp:txBody>
      <dsp:txXfrm>
        <a:off x="0" y="693769"/>
        <a:ext cx="8102546" cy="346609"/>
      </dsp:txXfrm>
    </dsp:sp>
    <dsp:sp modelId="{2394431B-55D2-4A9D-894C-139704FCBEF9}">
      <dsp:nvSpPr>
        <dsp:cNvPr id="0" name=""/>
        <dsp:cNvSpPr/>
      </dsp:nvSpPr>
      <dsp:spPr>
        <a:xfrm>
          <a:off x="0" y="1040378"/>
          <a:ext cx="810254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DF311F-05A7-4B71-AF54-945AF4EBC5DA}">
      <dsp:nvSpPr>
        <dsp:cNvPr id="0" name=""/>
        <dsp:cNvSpPr/>
      </dsp:nvSpPr>
      <dsp:spPr>
        <a:xfrm>
          <a:off x="0" y="1040378"/>
          <a:ext cx="8102546" cy="346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расписание консультативных занятий, </a:t>
          </a:r>
          <a:endParaRPr lang="ru-RU" sz="1200" kern="1200"/>
        </a:p>
      </dsp:txBody>
      <dsp:txXfrm>
        <a:off x="0" y="1040378"/>
        <a:ext cx="8102546" cy="346609"/>
      </dsp:txXfrm>
    </dsp:sp>
    <dsp:sp modelId="{CAB3A568-3AA5-42D3-95E0-2723A69C42BD}">
      <dsp:nvSpPr>
        <dsp:cNvPr id="0" name=""/>
        <dsp:cNvSpPr/>
      </dsp:nvSpPr>
      <dsp:spPr>
        <a:xfrm>
          <a:off x="0" y="1386988"/>
          <a:ext cx="810254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295F59-7BA6-45EB-ACB1-38EA7FBE7D1E}">
      <dsp:nvSpPr>
        <dsp:cNvPr id="0" name=""/>
        <dsp:cNvSpPr/>
      </dsp:nvSpPr>
      <dsp:spPr>
        <a:xfrm>
          <a:off x="0" y="1386988"/>
          <a:ext cx="8102546" cy="346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сроки сдачи контролируемых материалов, </a:t>
          </a:r>
          <a:endParaRPr lang="ru-RU" sz="1200" kern="1200" dirty="0"/>
        </a:p>
      </dsp:txBody>
      <dsp:txXfrm>
        <a:off x="0" y="1386988"/>
        <a:ext cx="8102546" cy="346609"/>
      </dsp:txXfrm>
    </dsp:sp>
    <dsp:sp modelId="{CF4226BA-D834-4C43-B5CD-52C4ADBE6C45}">
      <dsp:nvSpPr>
        <dsp:cNvPr id="0" name=""/>
        <dsp:cNvSpPr/>
      </dsp:nvSpPr>
      <dsp:spPr>
        <a:xfrm>
          <a:off x="0" y="1733597"/>
          <a:ext cx="810254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ECA7B0-538D-4085-8853-3733D0AB52BA}">
      <dsp:nvSpPr>
        <dsp:cNvPr id="0" name=""/>
        <dsp:cNvSpPr/>
      </dsp:nvSpPr>
      <dsp:spPr>
        <a:xfrm>
          <a:off x="0" y="1733597"/>
          <a:ext cx="8102546" cy="346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текстовые учебные материалы по предусматриваемой тематике цикла, </a:t>
          </a:r>
          <a:endParaRPr lang="ru-RU" sz="1200" kern="1200"/>
        </a:p>
      </dsp:txBody>
      <dsp:txXfrm>
        <a:off x="0" y="1733597"/>
        <a:ext cx="8102546" cy="346609"/>
      </dsp:txXfrm>
    </dsp:sp>
    <dsp:sp modelId="{02BA4935-9C3F-42B5-9848-4F3F7344EE7A}">
      <dsp:nvSpPr>
        <dsp:cNvPr id="0" name=""/>
        <dsp:cNvSpPr/>
      </dsp:nvSpPr>
      <dsp:spPr>
        <a:xfrm>
          <a:off x="0" y="2080207"/>
          <a:ext cx="810254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429140-9040-4C15-A5CC-4A38C680EB74}">
      <dsp:nvSpPr>
        <dsp:cNvPr id="0" name=""/>
        <dsp:cNvSpPr/>
      </dsp:nvSpPr>
      <dsp:spPr>
        <a:xfrm>
          <a:off x="0" y="2080207"/>
          <a:ext cx="8102546" cy="346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методические материалы для самоподготовки (лекции, методические пособия), </a:t>
          </a:r>
          <a:endParaRPr lang="ru-RU" sz="1200" kern="1200"/>
        </a:p>
      </dsp:txBody>
      <dsp:txXfrm>
        <a:off x="0" y="2080207"/>
        <a:ext cx="8102546" cy="346609"/>
      </dsp:txXfrm>
    </dsp:sp>
    <dsp:sp modelId="{9B7E2BE2-4139-41D1-838E-1460E465CADA}">
      <dsp:nvSpPr>
        <dsp:cNvPr id="0" name=""/>
        <dsp:cNvSpPr/>
      </dsp:nvSpPr>
      <dsp:spPr>
        <a:xfrm>
          <a:off x="0" y="2426816"/>
          <a:ext cx="810254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3CB884-35E3-47F3-B595-93D86831A616}">
      <dsp:nvSpPr>
        <dsp:cNvPr id="0" name=""/>
        <dsp:cNvSpPr/>
      </dsp:nvSpPr>
      <dsp:spPr>
        <a:xfrm>
          <a:off x="0" y="2426816"/>
          <a:ext cx="8102546" cy="346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задания в тестовой форме для исходного уровня знаний,</a:t>
          </a:r>
          <a:endParaRPr lang="ru-RU" sz="1200" kern="1200"/>
        </a:p>
      </dsp:txBody>
      <dsp:txXfrm>
        <a:off x="0" y="2426816"/>
        <a:ext cx="8102546" cy="346609"/>
      </dsp:txXfrm>
    </dsp:sp>
    <dsp:sp modelId="{4076219B-AE42-42AB-8071-14704BB8970F}">
      <dsp:nvSpPr>
        <dsp:cNvPr id="0" name=""/>
        <dsp:cNvSpPr/>
      </dsp:nvSpPr>
      <dsp:spPr>
        <a:xfrm>
          <a:off x="0" y="2773426"/>
          <a:ext cx="810254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ADC9D4-FEB8-4AA5-9B49-470C9A874786}">
      <dsp:nvSpPr>
        <dsp:cNvPr id="0" name=""/>
        <dsp:cNvSpPr/>
      </dsp:nvSpPr>
      <dsp:spPr>
        <a:xfrm>
          <a:off x="0" y="2773426"/>
          <a:ext cx="8102546" cy="346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контролирующий материал для проверки текущего уровня знаний (задания в тестовой форме), </a:t>
          </a:r>
          <a:endParaRPr lang="ru-RU" sz="1200" kern="1200"/>
        </a:p>
      </dsp:txBody>
      <dsp:txXfrm>
        <a:off x="0" y="2773426"/>
        <a:ext cx="8102546" cy="346609"/>
      </dsp:txXfrm>
    </dsp:sp>
    <dsp:sp modelId="{47799F1B-E911-4C7F-A1A8-FAFF75F43624}">
      <dsp:nvSpPr>
        <dsp:cNvPr id="0" name=""/>
        <dsp:cNvSpPr/>
      </dsp:nvSpPr>
      <dsp:spPr>
        <a:xfrm>
          <a:off x="0" y="3120035"/>
          <a:ext cx="810254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498782-EE72-45F8-8525-7338574C7371}">
      <dsp:nvSpPr>
        <dsp:cNvPr id="0" name=""/>
        <dsp:cNvSpPr/>
      </dsp:nvSpPr>
      <dsp:spPr>
        <a:xfrm>
          <a:off x="0" y="3120035"/>
          <a:ext cx="8102546" cy="346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контролирующий материал для итоговой аттестации (перечень экзаменационных вопросов, </a:t>
          </a:r>
          <a:endParaRPr lang="ru-RU" sz="1200" kern="1200" dirty="0"/>
        </a:p>
      </dsp:txBody>
      <dsp:txXfrm>
        <a:off x="0" y="3120035"/>
        <a:ext cx="8102546" cy="346609"/>
      </dsp:txXfrm>
    </dsp:sp>
    <dsp:sp modelId="{8DBB945D-A515-4E21-9BC6-D40BAE416972}">
      <dsp:nvSpPr>
        <dsp:cNvPr id="0" name=""/>
        <dsp:cNvSpPr/>
      </dsp:nvSpPr>
      <dsp:spPr>
        <a:xfrm>
          <a:off x="0" y="3466645"/>
          <a:ext cx="810254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2A33D5-61D2-4A1F-A278-742449934574}">
      <dsp:nvSpPr>
        <dsp:cNvPr id="0" name=""/>
        <dsp:cNvSpPr/>
      </dsp:nvSpPr>
      <dsp:spPr>
        <a:xfrm>
          <a:off x="0" y="3466645"/>
          <a:ext cx="8102546" cy="346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тестовые задания, ситуационные задачи), </a:t>
          </a:r>
          <a:endParaRPr lang="ru-RU" sz="1200" kern="1200"/>
        </a:p>
      </dsp:txBody>
      <dsp:txXfrm>
        <a:off x="0" y="3466645"/>
        <a:ext cx="8102546" cy="346609"/>
      </dsp:txXfrm>
    </dsp:sp>
    <dsp:sp modelId="{34DC5922-309A-4EEC-83C7-A65751805004}">
      <dsp:nvSpPr>
        <dsp:cNvPr id="0" name=""/>
        <dsp:cNvSpPr/>
      </dsp:nvSpPr>
      <dsp:spPr>
        <a:xfrm>
          <a:off x="0" y="3813254"/>
          <a:ext cx="810254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D5455F-8C62-44BB-A877-78F947FD3F91}">
      <dsp:nvSpPr>
        <dsp:cNvPr id="0" name=""/>
        <dsp:cNvSpPr/>
      </dsp:nvSpPr>
      <dsp:spPr>
        <a:xfrm>
          <a:off x="0" y="3813254"/>
          <a:ext cx="8102546" cy="346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мультимедийные презентации и другие иллюстративные материалы, </a:t>
          </a:r>
          <a:endParaRPr lang="ru-RU" sz="1200" kern="1200"/>
        </a:p>
      </dsp:txBody>
      <dsp:txXfrm>
        <a:off x="0" y="3813254"/>
        <a:ext cx="8102546" cy="346609"/>
      </dsp:txXfrm>
    </dsp:sp>
    <dsp:sp modelId="{93CEF780-77CE-42FC-8E92-02866F48B42E}">
      <dsp:nvSpPr>
        <dsp:cNvPr id="0" name=""/>
        <dsp:cNvSpPr/>
      </dsp:nvSpPr>
      <dsp:spPr>
        <a:xfrm>
          <a:off x="0" y="4159864"/>
          <a:ext cx="810254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031BE9-469A-4CB2-BA3D-3A77E540A30C}">
      <dsp:nvSpPr>
        <dsp:cNvPr id="0" name=""/>
        <dsp:cNvSpPr/>
      </dsp:nvSpPr>
      <dsp:spPr>
        <a:xfrm>
          <a:off x="0" y="4159864"/>
          <a:ext cx="8102546" cy="346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список литературы и нормативно-правовых документов, необходимых для самоподготовки и к итоговой аттестации. </a:t>
          </a:r>
          <a:endParaRPr lang="ru-RU" sz="1200" kern="1200"/>
        </a:p>
      </dsp:txBody>
      <dsp:txXfrm>
        <a:off x="0" y="4159864"/>
        <a:ext cx="8102546" cy="34660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DDA87-2767-41FA-BD0F-683FD1397548}">
      <dsp:nvSpPr>
        <dsp:cNvPr id="0" name=""/>
        <dsp:cNvSpPr/>
      </dsp:nvSpPr>
      <dsp:spPr>
        <a:xfrm>
          <a:off x="0" y="79359"/>
          <a:ext cx="8854867" cy="41037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Электронные обучающие модули</a:t>
          </a:r>
          <a:endParaRPr lang="ru-RU" sz="1800" kern="1200" dirty="0"/>
        </a:p>
      </dsp:txBody>
      <dsp:txXfrm>
        <a:off x="0" y="79359"/>
        <a:ext cx="8854867" cy="410371"/>
      </dsp:txXfrm>
    </dsp:sp>
    <dsp:sp modelId="{39984C6F-F9AA-466D-A0E2-96539C7837ED}">
      <dsp:nvSpPr>
        <dsp:cNvPr id="0" name=""/>
        <dsp:cNvSpPr/>
      </dsp:nvSpPr>
      <dsp:spPr>
        <a:xfrm>
          <a:off x="0" y="489731"/>
          <a:ext cx="8854867" cy="307439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7338" tIns="37338" rIns="49784" bIns="56007" numCol="1" spcCol="1270" anchor="t" anchorCtr="0">
          <a:noAutofit/>
        </a:bodyPr>
        <a:lstStyle/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1	Романько Н.А.	Краниофациальная идентификация личности по видеоизображению		</a:t>
          </a:r>
          <a:endParaRPr lang="ru-RU" sz="700" kern="120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2	Абрамов	</a:t>
          </a:r>
          <a:r>
            <a:rPr lang="ru-RU" sz="700" kern="1200" dirty="0" err="1" smtClean="0"/>
            <a:t>Краниофациальная</a:t>
          </a:r>
          <a:r>
            <a:rPr lang="ru-RU" sz="700" kern="1200" dirty="0" smtClean="0"/>
            <a:t> идентификация личности по рентгеновским снимкам		</a:t>
          </a:r>
          <a:endParaRPr lang="ru-RU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3	Романько Н.А.	Векторографический анализ переломов костей		</a:t>
          </a:r>
          <a:endParaRPr lang="ru-RU" sz="700" kern="120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4	Мусин Э.Х.	СМЭ Диагностика огнестрельных повреждений, причиненных ЭПЭ		</a:t>
          </a:r>
          <a:endParaRPr lang="ru-RU" sz="700" kern="120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5	Горелкин Д.Г.	Исследование повреждений гортанно-подъязычного комплекса		</a:t>
          </a:r>
          <a:endParaRPr lang="ru-RU" sz="700" kern="120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6	Безпалый Ю.Б.	Методы спектрального анализа в СМЭ		</a:t>
          </a:r>
          <a:endParaRPr lang="ru-RU" sz="700" kern="120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7	Романько Н.А.	Планктон		</a:t>
          </a:r>
          <a:endParaRPr lang="ru-RU" sz="700" kern="120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8	Фролова И.А.,  Буланова Э.В.	Алгоритм проведения судебно-гистологического исследования		</a:t>
          </a:r>
          <a:endParaRPr lang="ru-RU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9	Фролова И.А., Буланова Э.В.	Порядок забора трупного материала для судебно-гистологического исследования		</a:t>
          </a:r>
          <a:endParaRPr lang="ru-RU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10	Крупина Н.А.	Порядок забора и направления биологических объектов для проведения судебно-химической экспертизы (исследования)		</a:t>
          </a:r>
          <a:endParaRPr lang="ru-RU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11	Павлюшина В.А.	Порядок забора трупной крови  и тканей для производства биохимических исследований		</a:t>
          </a:r>
          <a:endParaRPr lang="ru-RU" sz="700" kern="120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12	Кузьмина Л.А., Рындин В.В.	Порядок забора и направления биологических объектов для проведения судебно-биологической молекулярно-генетической экспертизы		</a:t>
          </a:r>
          <a:endParaRPr lang="ru-RU" sz="700" kern="120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13	Кучук С.А.	Правила построения и структура судебно-медицинского диагноза		</a:t>
          </a:r>
          <a:endParaRPr lang="ru-RU" sz="700" kern="120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14	</a:t>
          </a:r>
          <a:r>
            <a:rPr lang="ru-RU" sz="700" kern="1200" dirty="0" err="1" smtClean="0"/>
            <a:t>Кучук</a:t>
          </a:r>
          <a:r>
            <a:rPr lang="ru-RU" sz="700" kern="1200" dirty="0" smtClean="0"/>
            <a:t> С.А.	Сопоставление клинического и судебно-медицинского диагнозов		</a:t>
          </a:r>
          <a:endParaRPr lang="ru-RU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15	</a:t>
          </a:r>
          <a:r>
            <a:rPr lang="ru-RU" sz="700" kern="1200" dirty="0" err="1" smtClean="0"/>
            <a:t>Жулин</a:t>
          </a:r>
          <a:r>
            <a:rPr lang="ru-RU" sz="700" kern="1200" dirty="0" smtClean="0"/>
            <a:t> С.А.	Клинико-анатомический эпикриз.		</a:t>
          </a:r>
          <a:endParaRPr lang="ru-RU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16	Кислов М.А. 	Определение вида внешнего воздействия на основе анализа морфологии излома		</a:t>
          </a:r>
          <a:endParaRPr lang="ru-RU" sz="700" kern="120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17	Максимов А.В.	Падение с большой высоты		</a:t>
          </a:r>
          <a:endParaRPr lang="ru-RU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18	Клевно В.А.	Грудная клетка		</a:t>
          </a:r>
          <a:endParaRPr lang="ru-RU" sz="700" kern="120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19	Лысенко О.В.	Переломы костей таза		</a:t>
          </a:r>
          <a:endParaRPr lang="ru-RU" sz="700" kern="120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20	Лысенко О.В.	Переломы костей черепа		</a:t>
          </a:r>
          <a:endParaRPr lang="ru-RU" sz="700" kern="120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21	Золотенкова Г.В.	Судебно-медицинская танатология 		</a:t>
          </a:r>
          <a:endParaRPr lang="ru-RU" sz="700" kern="120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22	Золотенкова Г.В.	Судебно-медицинская идентификация неопознанного трупа		</a:t>
          </a:r>
          <a:endParaRPr lang="ru-RU" sz="700" kern="120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23	Золотенкова В.Г.	Судебно-медицинское установление возраста на основе микроостеметрических исследований костной ткани		</a:t>
          </a:r>
          <a:endParaRPr lang="ru-RU" sz="700" kern="120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24	Фролов В.В.	Закрытая черепно-мозговая травма		</a:t>
          </a:r>
          <a:endParaRPr lang="ru-RU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25	Максимов А.В.	Виды дислокации головного мозга		</a:t>
          </a:r>
          <a:endParaRPr lang="ru-RU" sz="700" kern="120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smtClean="0"/>
            <a:t>26	Григорьева Е.Н.	Судебно-медицинская оценка тяжести вреда здоровью при переломах костей скулоорбитального комплекса.		</a:t>
          </a:r>
          <a:endParaRPr lang="ru-RU" sz="700" kern="1200"/>
        </a:p>
      </dsp:txBody>
      <dsp:txXfrm>
        <a:off x="0" y="489731"/>
        <a:ext cx="8854867" cy="307439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7EC96-48DC-4EE8-8B11-886B61EE9A84}">
      <dsp:nvSpPr>
        <dsp:cNvPr id="0" name=""/>
        <dsp:cNvSpPr/>
      </dsp:nvSpPr>
      <dsp:spPr>
        <a:xfrm>
          <a:off x="0" y="49412"/>
          <a:ext cx="8887907" cy="82485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Для получения материалов, обучающимся достаточно иметь доступ к сети Интернет с рабочего или домашнего компьютера. В процессе обучения слушатели получают доступ к учебным материалам, расположенным на сайте. </a:t>
          </a:r>
          <a:endParaRPr lang="ru-RU" sz="1500" kern="1200" dirty="0"/>
        </a:p>
      </dsp:txBody>
      <dsp:txXfrm>
        <a:off x="40266" y="89678"/>
        <a:ext cx="8807375" cy="74431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9D2985-3A81-4EF1-AB17-B6871DA07BF0}">
      <dsp:nvSpPr>
        <dsp:cNvPr id="0" name=""/>
        <dsp:cNvSpPr/>
      </dsp:nvSpPr>
      <dsp:spPr>
        <a:xfrm>
          <a:off x="0" y="14039"/>
          <a:ext cx="8887907" cy="7698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Находясь дома, слушатели дистанционного обучения изучают теоретические материалы цикла, выполняют задания в тестовой форме, решают ситуационные задачи, отвечают на экзаменационные вопросы, предусмотренные учебным планом данного модуля. </a:t>
          </a:r>
          <a:endParaRPr lang="ru-RU" sz="1400" kern="1200" dirty="0"/>
        </a:p>
      </dsp:txBody>
      <dsp:txXfrm>
        <a:off x="37581" y="51620"/>
        <a:ext cx="8812745" cy="69469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8571D3-AA1D-4374-AF89-D2693C6A1469}">
      <dsp:nvSpPr>
        <dsp:cNvPr id="0" name=""/>
        <dsp:cNvSpPr/>
      </dsp:nvSpPr>
      <dsp:spPr>
        <a:xfrm>
          <a:off x="0" y="1735"/>
          <a:ext cx="7724775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BB3BA8-D1B7-49DF-8FBE-D70A3D3C37C3}">
      <dsp:nvSpPr>
        <dsp:cNvPr id="0" name=""/>
        <dsp:cNvSpPr/>
      </dsp:nvSpPr>
      <dsp:spPr>
        <a:xfrm>
          <a:off x="0" y="1735"/>
          <a:ext cx="7724775" cy="1183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создать единую образовательную среду и проводить обучение большого количества человек, что, несомненно, снижает затраты на аренду помещений, на поездки к месту учебы слушателей и преподавателей; </a:t>
          </a:r>
          <a:endParaRPr lang="ru-RU" sz="1900" kern="1200" dirty="0"/>
        </a:p>
      </dsp:txBody>
      <dsp:txXfrm>
        <a:off x="0" y="1735"/>
        <a:ext cx="7724775" cy="1183436"/>
      </dsp:txXfrm>
    </dsp:sp>
    <dsp:sp modelId="{FD42E68C-E8F4-438A-987D-FFCF795ACC2D}">
      <dsp:nvSpPr>
        <dsp:cNvPr id="0" name=""/>
        <dsp:cNvSpPr/>
      </dsp:nvSpPr>
      <dsp:spPr>
        <a:xfrm>
          <a:off x="0" y="1185171"/>
          <a:ext cx="7724775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315272-3A93-4620-8F68-FF4A3393648A}">
      <dsp:nvSpPr>
        <dsp:cNvPr id="0" name=""/>
        <dsp:cNvSpPr/>
      </dsp:nvSpPr>
      <dsp:spPr>
        <a:xfrm>
          <a:off x="0" y="1185171"/>
          <a:ext cx="7724775" cy="1183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/>
            <a:t>решать проблемы дефицита кадров, т.к. нет необходимости на длительный срок отрывать человека от исполнения своих служебных обязанностей (обучение без отрыва от места работы); </a:t>
          </a:r>
          <a:endParaRPr lang="ru-RU" sz="1900" kern="1200"/>
        </a:p>
      </dsp:txBody>
      <dsp:txXfrm>
        <a:off x="0" y="1185171"/>
        <a:ext cx="7724775" cy="1183436"/>
      </dsp:txXfrm>
    </dsp:sp>
    <dsp:sp modelId="{55929A78-E072-4218-86B2-27A0DC6437E6}">
      <dsp:nvSpPr>
        <dsp:cNvPr id="0" name=""/>
        <dsp:cNvSpPr/>
      </dsp:nvSpPr>
      <dsp:spPr>
        <a:xfrm>
          <a:off x="0" y="2368608"/>
          <a:ext cx="7724775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2C117D-3993-405C-90AA-0D71172ED59C}">
      <dsp:nvSpPr>
        <dsp:cNvPr id="0" name=""/>
        <dsp:cNvSpPr/>
      </dsp:nvSpPr>
      <dsp:spPr>
        <a:xfrm>
          <a:off x="0" y="2368608"/>
          <a:ext cx="7724775" cy="1183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/>
            <a:t>экономить денежные средства МО (не нужно нести командировочные расходы на обучение сотрудника, оплачивать проживание и дорогу к месту обучения).</a:t>
          </a:r>
          <a:endParaRPr lang="ru-RU" sz="1900" kern="1200"/>
        </a:p>
      </dsp:txBody>
      <dsp:txXfrm>
        <a:off x="0" y="2368608"/>
        <a:ext cx="7724775" cy="118343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F720C5-BACA-49CE-AD2F-659BB7C1AE58}">
      <dsp:nvSpPr>
        <dsp:cNvPr id="0" name=""/>
        <dsp:cNvSpPr/>
      </dsp:nvSpPr>
      <dsp:spPr>
        <a:xfrm rot="5400000">
          <a:off x="813924" y="527702"/>
          <a:ext cx="2442004" cy="4063440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0E246D-FF88-4349-8BB0-4A18D7977AD1}">
      <dsp:nvSpPr>
        <dsp:cNvPr id="0" name=""/>
        <dsp:cNvSpPr/>
      </dsp:nvSpPr>
      <dsp:spPr>
        <a:xfrm>
          <a:off x="406292" y="1741795"/>
          <a:ext cx="3668496" cy="3215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Дистанционное образование открывает слушателям доступ </a:t>
          </a:r>
          <a:r>
            <a:rPr lang="ru-RU" sz="1400" b="1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к </a:t>
          </a:r>
          <a:r>
            <a:rPr lang="ru-RU" sz="1400" b="1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нетрадиционным источникам информации </a:t>
          </a:r>
          <a:r>
            <a:rPr lang="ru-RU" sz="1400" b="1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повышает </a:t>
          </a:r>
          <a:r>
            <a:rPr lang="ru-RU" sz="1400" b="1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эффективность самостоятельной работы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дает совершенно новые возможности для творчества, обретения и закрепления различных профессиональных знаний,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преподавателям позволяет реализовывать принципиально новые формы и методы обучения с применением концептуального моделирования явлений и процессов. </a:t>
          </a:r>
          <a:endParaRPr lang="ru-RU" sz="1400" b="1" kern="1200" dirty="0"/>
        </a:p>
      </dsp:txBody>
      <dsp:txXfrm>
        <a:off x="406292" y="1741795"/>
        <a:ext cx="3668496" cy="3215652"/>
      </dsp:txXfrm>
    </dsp:sp>
    <dsp:sp modelId="{DCC8D47A-D1B1-412B-B485-2549CA5DCCB4}">
      <dsp:nvSpPr>
        <dsp:cNvPr id="0" name=""/>
        <dsp:cNvSpPr/>
      </dsp:nvSpPr>
      <dsp:spPr>
        <a:xfrm>
          <a:off x="3382620" y="228547"/>
          <a:ext cx="692169" cy="69216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3EBA19-F491-47FF-9ACF-CCCFAB88C47B}">
      <dsp:nvSpPr>
        <dsp:cNvPr id="0" name=""/>
        <dsp:cNvSpPr/>
      </dsp:nvSpPr>
      <dsp:spPr>
        <a:xfrm rot="5400000">
          <a:off x="5304880" y="-583589"/>
          <a:ext cx="2442004" cy="4063440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C19F70-BDAB-4B17-BBD4-6106A3AB1AFD}">
      <dsp:nvSpPr>
        <dsp:cNvPr id="0" name=""/>
        <dsp:cNvSpPr/>
      </dsp:nvSpPr>
      <dsp:spPr>
        <a:xfrm>
          <a:off x="4897249" y="630503"/>
          <a:ext cx="3668496" cy="3215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Дистанционное обучение в медицине возможно и позволяет эффективно решать актуальные сегодня образовательные </a:t>
          </a:r>
          <a:r>
            <a:rPr lang="ru-RU" sz="1400" b="1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задачи 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обучения </a:t>
          </a:r>
          <a:r>
            <a:rPr lang="ru-RU" sz="1400" b="1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в течение всей жизни, 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непрерывного профессионального обучения, 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обучения «без границ» и в интерактивном режиме, 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а также пропаганды знаний на расстоянии.</a:t>
          </a:r>
          <a:endParaRPr lang="ru-RU" sz="1400" b="1" kern="1200" dirty="0"/>
        </a:p>
      </dsp:txBody>
      <dsp:txXfrm>
        <a:off x="4897249" y="630503"/>
        <a:ext cx="3668496" cy="32156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1F7A4C-496B-4EC5-A1C5-E5E0C50AF896}">
      <dsp:nvSpPr>
        <dsp:cNvPr id="0" name=""/>
        <dsp:cNvSpPr/>
      </dsp:nvSpPr>
      <dsp:spPr>
        <a:xfrm>
          <a:off x="0" y="0"/>
          <a:ext cx="6297268" cy="7988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 современном обществе при бурном информационном росте идея «образования через всю жизнь» приводит к необходимости поиска новых методов передачи знаний и технологий обучения. </a:t>
          </a:r>
          <a:endParaRPr lang="ru-RU" sz="1400" kern="1200" dirty="0"/>
        </a:p>
      </dsp:txBody>
      <dsp:txXfrm>
        <a:off x="0" y="0"/>
        <a:ext cx="6297268" cy="7988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03E045-D746-46D6-A019-9040C7E0BE9C}">
      <dsp:nvSpPr>
        <dsp:cNvPr id="0" name=""/>
        <dsp:cNvSpPr/>
      </dsp:nvSpPr>
      <dsp:spPr>
        <a:xfrm>
          <a:off x="0" y="0"/>
          <a:ext cx="644305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37B393-215E-4070-A2A0-AE7FA285235E}">
      <dsp:nvSpPr>
        <dsp:cNvPr id="0" name=""/>
        <dsp:cNvSpPr/>
      </dsp:nvSpPr>
      <dsp:spPr>
        <a:xfrm>
          <a:off x="0" y="0"/>
          <a:ext cx="890953" cy="31924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76200" tIns="76200" rIns="76200" bIns="7620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последипломное медицинское образование </a:t>
          </a:r>
          <a:endParaRPr lang="ru-RU" sz="2000" kern="1200" dirty="0"/>
        </a:p>
      </dsp:txBody>
      <dsp:txXfrm>
        <a:off x="0" y="0"/>
        <a:ext cx="890953" cy="3192427"/>
      </dsp:txXfrm>
    </dsp:sp>
    <dsp:sp modelId="{C4D70820-7BE2-48B7-80F2-6D9A7D234E5F}">
      <dsp:nvSpPr>
        <dsp:cNvPr id="0" name=""/>
        <dsp:cNvSpPr/>
      </dsp:nvSpPr>
      <dsp:spPr>
        <a:xfrm>
          <a:off x="957774" y="74198"/>
          <a:ext cx="1715085" cy="1483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Теоретическая часть</a:t>
          </a:r>
          <a:endParaRPr lang="ru-RU" sz="1900" kern="1200" dirty="0"/>
        </a:p>
      </dsp:txBody>
      <dsp:txXfrm>
        <a:off x="957774" y="74198"/>
        <a:ext cx="1715085" cy="1483979"/>
      </dsp:txXfrm>
    </dsp:sp>
    <dsp:sp modelId="{27BD904E-C6DB-41C9-8591-D9BD400D032E}">
      <dsp:nvSpPr>
        <dsp:cNvPr id="0" name=""/>
        <dsp:cNvSpPr/>
      </dsp:nvSpPr>
      <dsp:spPr>
        <a:xfrm>
          <a:off x="2789950" y="80387"/>
          <a:ext cx="3559693" cy="1483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Использование дистанционных образовательных технологий: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теоретическую часть слушатель изучает самостоятельно, пользуясь электронными лекциями, выполняя контрольные задания в системе дистанционного обучения, 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получает квалифицированную помощь и консультации у преподавателей посредством форумов, чатов, электронной почты и других способов связи через Интернет. </a:t>
          </a:r>
          <a:endParaRPr lang="ru-RU" sz="1050" kern="1200" dirty="0"/>
        </a:p>
      </dsp:txBody>
      <dsp:txXfrm>
        <a:off x="2789950" y="80387"/>
        <a:ext cx="3559693" cy="1483979"/>
      </dsp:txXfrm>
    </dsp:sp>
    <dsp:sp modelId="{33AAAE12-4AB7-4561-A8CD-01C11958FAF3}">
      <dsp:nvSpPr>
        <dsp:cNvPr id="0" name=""/>
        <dsp:cNvSpPr/>
      </dsp:nvSpPr>
      <dsp:spPr>
        <a:xfrm>
          <a:off x="890953" y="1558178"/>
          <a:ext cx="356381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DFAA11-6687-49B1-8366-15A82F1176E6}">
      <dsp:nvSpPr>
        <dsp:cNvPr id="0" name=""/>
        <dsp:cNvSpPr/>
      </dsp:nvSpPr>
      <dsp:spPr>
        <a:xfrm>
          <a:off x="957774" y="1632377"/>
          <a:ext cx="1715085" cy="1483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Практическая часть</a:t>
          </a:r>
          <a:endParaRPr lang="ru-RU" sz="1900" kern="1200" dirty="0"/>
        </a:p>
      </dsp:txBody>
      <dsp:txXfrm>
        <a:off x="957774" y="1632377"/>
        <a:ext cx="1715085" cy="1483979"/>
      </dsp:txXfrm>
    </dsp:sp>
    <dsp:sp modelId="{F37F2A9D-026D-4883-A37D-E48A60B2ED62}">
      <dsp:nvSpPr>
        <dsp:cNvPr id="0" name=""/>
        <dsp:cNvSpPr/>
      </dsp:nvSpPr>
      <dsp:spPr>
        <a:xfrm>
          <a:off x="2739681" y="1632377"/>
          <a:ext cx="3702011" cy="1483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Получение практических навыков и сдача итогового экзамена проходит традиционным образом в учебном заведении.</a:t>
          </a:r>
          <a:endParaRPr lang="ru-RU" sz="1600" kern="1200" dirty="0"/>
        </a:p>
      </dsp:txBody>
      <dsp:txXfrm>
        <a:off x="2739681" y="1632377"/>
        <a:ext cx="3702011" cy="1483979"/>
      </dsp:txXfrm>
    </dsp:sp>
    <dsp:sp modelId="{90DA0526-C90D-4135-97EE-CEEFD43E6FF3}">
      <dsp:nvSpPr>
        <dsp:cNvPr id="0" name=""/>
        <dsp:cNvSpPr/>
      </dsp:nvSpPr>
      <dsp:spPr>
        <a:xfrm>
          <a:off x="890953" y="3116357"/>
          <a:ext cx="356381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3ECC94-2AF0-466E-B691-8BF063B2BF1A}">
      <dsp:nvSpPr>
        <dsp:cNvPr id="0" name=""/>
        <dsp:cNvSpPr/>
      </dsp:nvSpPr>
      <dsp:spPr>
        <a:xfrm>
          <a:off x="0" y="0"/>
          <a:ext cx="6333322" cy="800222"/>
        </a:xfrm>
        <a:prstGeom prst="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Использование Интернет - технологий и дистанционного обучения открывает новые возможности для непрерывного обучения и повышения квалификации специалистов, делает обучение более доступным. </a:t>
          </a:r>
          <a:endParaRPr lang="ru-RU" sz="1400" kern="1200" dirty="0"/>
        </a:p>
      </dsp:txBody>
      <dsp:txXfrm>
        <a:off x="0" y="0"/>
        <a:ext cx="6333322" cy="80022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0A3847-AA09-4D3C-8510-24BA0123180D}">
      <dsp:nvSpPr>
        <dsp:cNvPr id="0" name=""/>
        <dsp:cNvSpPr/>
      </dsp:nvSpPr>
      <dsp:spPr>
        <a:xfrm>
          <a:off x="323574" y="404541"/>
          <a:ext cx="1164152" cy="75669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гарантия качества и доступность обучения </a:t>
          </a:r>
          <a:endParaRPr lang="ru-RU" sz="1000" kern="1200" dirty="0"/>
        </a:p>
      </dsp:txBody>
      <dsp:txXfrm>
        <a:off x="360513" y="441480"/>
        <a:ext cx="1090274" cy="682821"/>
      </dsp:txXfrm>
    </dsp:sp>
    <dsp:sp modelId="{0CF664AB-F516-42CB-ADC1-2DDFECCA8307}">
      <dsp:nvSpPr>
        <dsp:cNvPr id="0" name=""/>
        <dsp:cNvSpPr/>
      </dsp:nvSpPr>
      <dsp:spPr>
        <a:xfrm>
          <a:off x="905651" y="140370"/>
          <a:ext cx="1285041" cy="1285041"/>
        </a:xfrm>
        <a:custGeom>
          <a:avLst/>
          <a:gdLst/>
          <a:ahLst/>
          <a:cxnLst/>
          <a:rect l="0" t="0" r="0" b="0"/>
          <a:pathLst>
            <a:path>
              <a:moveTo>
                <a:pt x="129392" y="255826"/>
              </a:moveTo>
              <a:arcTo wR="642520" hR="642520" stAng="13020105" swAng="6359789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621598-B5A1-4F87-9D7C-575F145E1D33}">
      <dsp:nvSpPr>
        <dsp:cNvPr id="0" name=""/>
        <dsp:cNvSpPr/>
      </dsp:nvSpPr>
      <dsp:spPr>
        <a:xfrm>
          <a:off x="1608616" y="404541"/>
          <a:ext cx="1164152" cy="756699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возможность обучения по месту жительства </a:t>
          </a:r>
          <a:endParaRPr lang="ru-RU" sz="1000" kern="1200" dirty="0"/>
        </a:p>
      </dsp:txBody>
      <dsp:txXfrm>
        <a:off x="1645555" y="441480"/>
        <a:ext cx="1090274" cy="682821"/>
      </dsp:txXfrm>
    </dsp:sp>
    <dsp:sp modelId="{0D5C0F46-3400-4E05-940F-5405518C4E7C}">
      <dsp:nvSpPr>
        <dsp:cNvPr id="0" name=""/>
        <dsp:cNvSpPr/>
      </dsp:nvSpPr>
      <dsp:spPr>
        <a:xfrm>
          <a:off x="905651" y="140370"/>
          <a:ext cx="1285041" cy="1285041"/>
        </a:xfrm>
        <a:custGeom>
          <a:avLst/>
          <a:gdLst/>
          <a:ahLst/>
          <a:cxnLst/>
          <a:rect l="0" t="0" r="0" b="0"/>
          <a:pathLst>
            <a:path>
              <a:moveTo>
                <a:pt x="1155649" y="1029215"/>
              </a:moveTo>
              <a:arcTo wR="642520" hR="642520" stAng="2220105" swAng="6359789"/>
            </a:path>
          </a:pathLst>
        </a:custGeom>
        <a:noFill/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D9F667-1B45-4F20-9E4F-2C562758144D}">
      <dsp:nvSpPr>
        <dsp:cNvPr id="0" name=""/>
        <dsp:cNvSpPr/>
      </dsp:nvSpPr>
      <dsp:spPr>
        <a:xfrm>
          <a:off x="257878" y="525312"/>
          <a:ext cx="972484" cy="97248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2F5C01D-E5B3-4866-A6EA-328D82BAD993}">
      <dsp:nvSpPr>
        <dsp:cNvPr id="0" name=""/>
        <dsp:cNvSpPr/>
      </dsp:nvSpPr>
      <dsp:spPr>
        <a:xfrm>
          <a:off x="744121" y="525312"/>
          <a:ext cx="5188559" cy="972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2355850" rtl="0">
            <a:spcBef>
              <a:spcPct val="0"/>
            </a:spcBef>
          </a:pPr>
          <a:r>
            <a:rPr lang="ru-RU" sz="1200" b="1" kern="1200" dirty="0" smtClean="0">
              <a:latin typeface="+mn-lt"/>
            </a:rPr>
            <a:t>Позволит расширить круг обучающихся средних медицинских работников, врачей, особенно из сельской местности, где недостаток кадров не позволяет на длительное время выезжать на учебу с отрывом от работы.</a:t>
          </a:r>
        </a:p>
        <a:p>
          <a:pPr lvl="0" algn="ctr" defTabSz="2355850" rtl="0">
            <a:spcBef>
              <a:spcPct val="0"/>
            </a:spcBef>
          </a:pPr>
          <a:r>
            <a:rPr lang="ru-RU" sz="1200" b="1" kern="1200" dirty="0" smtClean="0">
              <a:latin typeface="+mn-lt"/>
            </a:rPr>
            <a:t>Это экономия временных и финансовых затрат. </a:t>
          </a:r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Особенно эффективно для подготовки медицинских работников, которые работают полный рабочий день и имеют ограниченное время для обучения</a:t>
          </a:r>
          <a:r>
            <a:rPr lang="ru-RU" sz="120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 </a:t>
          </a:r>
        </a:p>
        <a:p>
          <a:pPr lvl="0" algn="ctr" defTabSz="2355850" rtl="0">
            <a:spcBef>
              <a:spcPct val="0"/>
            </a:spcBef>
          </a:pPr>
          <a:endParaRPr lang="ru-RU" sz="1200" kern="1200" dirty="0">
            <a:latin typeface="+mn-lt"/>
          </a:endParaRPr>
        </a:p>
      </dsp:txBody>
      <dsp:txXfrm>
        <a:off x="744121" y="525312"/>
        <a:ext cx="5188559" cy="97248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C32A73-769A-4171-BB43-80D3EF77077B}">
      <dsp:nvSpPr>
        <dsp:cNvPr id="0" name=""/>
        <dsp:cNvSpPr/>
      </dsp:nvSpPr>
      <dsp:spPr>
        <a:xfrm>
          <a:off x="797331" y="198398"/>
          <a:ext cx="2898336" cy="2898336"/>
        </a:xfrm>
        <a:prstGeom prst="pie">
          <a:avLst>
            <a:gd name="adj1" fmla="val 16200000"/>
            <a:gd name="adj2" fmla="val 19285716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 smtClean="0"/>
            <a:t>учебные социальные сети E-</a:t>
          </a:r>
          <a:r>
            <a:rPr lang="ru-RU" sz="1000" b="0" kern="1200" dirty="0" err="1" smtClean="0"/>
            <a:t>mail</a:t>
          </a:r>
          <a:r>
            <a:rPr lang="ru-RU" sz="1000" b="0" kern="1200" dirty="0" smtClean="0"/>
            <a:t> </a:t>
          </a:r>
          <a:endParaRPr lang="ru-RU" sz="1000" b="0" kern="1200" dirty="0"/>
        </a:p>
      </dsp:txBody>
      <dsp:txXfrm>
        <a:off x="2275138" y="474430"/>
        <a:ext cx="793592" cy="500308"/>
      </dsp:txXfrm>
    </dsp:sp>
    <dsp:sp modelId="{F56E99EA-1B54-4D1B-8915-0CE7E6B5BE03}">
      <dsp:nvSpPr>
        <dsp:cNvPr id="0" name=""/>
        <dsp:cNvSpPr/>
      </dsp:nvSpPr>
      <dsp:spPr>
        <a:xfrm>
          <a:off x="722458" y="353666"/>
          <a:ext cx="2898336" cy="2898336"/>
        </a:xfrm>
        <a:prstGeom prst="pie">
          <a:avLst>
            <a:gd name="adj1" fmla="val 19285716"/>
            <a:gd name="adj2" fmla="val 771428"/>
          </a:avLst>
        </a:prstGeom>
        <a:gradFill rotWithShape="0">
          <a:gsLst>
            <a:gs pos="0">
              <a:schemeClr val="accent1">
                <a:shade val="80000"/>
                <a:hueOff val="45211"/>
                <a:satOff val="863"/>
                <a:lumOff val="38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45211"/>
                <a:satOff val="863"/>
                <a:lumOff val="38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45211"/>
                <a:satOff val="863"/>
                <a:lumOff val="38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 smtClean="0"/>
            <a:t>электронные библиотеки </a:t>
          </a:r>
          <a:endParaRPr lang="ru-RU" sz="1000" b="0" kern="1200" dirty="0"/>
        </a:p>
      </dsp:txBody>
      <dsp:txXfrm>
        <a:off x="2706438" y="1388786"/>
        <a:ext cx="841897" cy="534812"/>
      </dsp:txXfrm>
    </dsp:sp>
    <dsp:sp modelId="{595BFEA0-DF61-4BE8-B2CD-0688B23B705F}">
      <dsp:nvSpPr>
        <dsp:cNvPr id="0" name=""/>
        <dsp:cNvSpPr/>
      </dsp:nvSpPr>
      <dsp:spPr>
        <a:xfrm>
          <a:off x="722458" y="353666"/>
          <a:ext cx="2898336" cy="2898336"/>
        </a:xfrm>
        <a:prstGeom prst="pie">
          <a:avLst>
            <a:gd name="adj1" fmla="val 771428"/>
            <a:gd name="adj2" fmla="val 3857143"/>
          </a:avLst>
        </a:prstGeom>
        <a:gradFill rotWithShape="0">
          <a:gsLst>
            <a:gs pos="0">
              <a:schemeClr val="accent1">
                <a:shade val="80000"/>
                <a:hueOff val="90421"/>
                <a:satOff val="1725"/>
                <a:lumOff val="761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90421"/>
                <a:satOff val="1725"/>
                <a:lumOff val="761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90421"/>
                <a:satOff val="1725"/>
                <a:lumOff val="761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 smtClean="0"/>
            <a:t>компьютерные конференции </a:t>
          </a:r>
          <a:endParaRPr lang="ru-RU" sz="1000" b="0" kern="1200" dirty="0"/>
        </a:p>
      </dsp:txBody>
      <dsp:txXfrm>
        <a:off x="2585674" y="2078866"/>
        <a:ext cx="759088" cy="552064"/>
      </dsp:txXfrm>
    </dsp:sp>
    <dsp:sp modelId="{43FB4561-2D27-4D83-960B-36F82C5C3B07}">
      <dsp:nvSpPr>
        <dsp:cNvPr id="0" name=""/>
        <dsp:cNvSpPr/>
      </dsp:nvSpPr>
      <dsp:spPr>
        <a:xfrm>
          <a:off x="722458" y="353666"/>
          <a:ext cx="2898336" cy="2898336"/>
        </a:xfrm>
        <a:prstGeom prst="pie">
          <a:avLst>
            <a:gd name="adj1" fmla="val 3857226"/>
            <a:gd name="adj2" fmla="val 6942858"/>
          </a:avLst>
        </a:prstGeom>
        <a:gradFill rotWithShape="0">
          <a:gsLst>
            <a:gs pos="0">
              <a:schemeClr val="accent1">
                <a:shade val="80000"/>
                <a:hueOff val="135632"/>
                <a:satOff val="2588"/>
                <a:lumOff val="114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135632"/>
                <a:satOff val="2588"/>
                <a:lumOff val="114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135632"/>
                <a:satOff val="2588"/>
                <a:lumOff val="114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 smtClean="0"/>
            <a:t>виртуальные конференции </a:t>
          </a:r>
          <a:endParaRPr lang="ru-RU" sz="1000" b="0" kern="1200" dirty="0"/>
        </a:p>
      </dsp:txBody>
      <dsp:txXfrm>
        <a:off x="1783456" y="2630930"/>
        <a:ext cx="776340" cy="552064"/>
      </dsp:txXfrm>
    </dsp:sp>
    <dsp:sp modelId="{F1BD681E-0C71-41AD-8EAA-035EDAF3E7DE}">
      <dsp:nvSpPr>
        <dsp:cNvPr id="0" name=""/>
        <dsp:cNvSpPr/>
      </dsp:nvSpPr>
      <dsp:spPr>
        <a:xfrm>
          <a:off x="722458" y="353666"/>
          <a:ext cx="2898336" cy="2898336"/>
        </a:xfrm>
        <a:prstGeom prst="pie">
          <a:avLst>
            <a:gd name="adj1" fmla="val 6942858"/>
            <a:gd name="adj2" fmla="val 10028574"/>
          </a:avLst>
        </a:prstGeom>
        <a:gradFill rotWithShape="0">
          <a:gsLst>
            <a:gs pos="0">
              <a:schemeClr val="accent1">
                <a:shade val="80000"/>
                <a:hueOff val="180842"/>
                <a:satOff val="3450"/>
                <a:lumOff val="1523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180842"/>
                <a:satOff val="3450"/>
                <a:lumOff val="1523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180842"/>
                <a:satOff val="3450"/>
                <a:lumOff val="1523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 smtClean="0"/>
            <a:t>мастер-классы </a:t>
          </a:r>
          <a:endParaRPr lang="ru-RU" sz="1000" b="0" kern="1200" dirty="0"/>
        </a:p>
      </dsp:txBody>
      <dsp:txXfrm>
        <a:off x="998490" y="2078866"/>
        <a:ext cx="759088" cy="552064"/>
      </dsp:txXfrm>
    </dsp:sp>
    <dsp:sp modelId="{E704178E-A13B-44B7-B828-647A869C77C8}">
      <dsp:nvSpPr>
        <dsp:cNvPr id="0" name=""/>
        <dsp:cNvSpPr/>
      </dsp:nvSpPr>
      <dsp:spPr>
        <a:xfrm>
          <a:off x="722458" y="353666"/>
          <a:ext cx="2898336" cy="2898336"/>
        </a:xfrm>
        <a:prstGeom prst="pie">
          <a:avLst>
            <a:gd name="adj1" fmla="val 10028574"/>
            <a:gd name="adj2" fmla="val 13114284"/>
          </a:avLst>
        </a:prstGeom>
        <a:gradFill rotWithShape="0">
          <a:gsLst>
            <a:gs pos="0">
              <a:schemeClr val="accent1">
                <a:shade val="80000"/>
                <a:hueOff val="226053"/>
                <a:satOff val="4313"/>
                <a:lumOff val="1904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226053"/>
                <a:satOff val="4313"/>
                <a:lumOff val="1904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226053"/>
                <a:satOff val="4313"/>
                <a:lumOff val="1904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 smtClean="0"/>
            <a:t>оценка знаний он-</a:t>
          </a:r>
          <a:r>
            <a:rPr lang="ru-RU" sz="1000" b="0" kern="1200" dirty="0" err="1" smtClean="0"/>
            <a:t>лайн</a:t>
          </a:r>
          <a:r>
            <a:rPr lang="ru-RU" sz="1000" b="0" kern="1200" dirty="0" smtClean="0"/>
            <a:t> </a:t>
          </a:r>
          <a:endParaRPr lang="ru-RU" sz="1000" b="0" kern="1200" dirty="0"/>
        </a:p>
      </dsp:txBody>
      <dsp:txXfrm>
        <a:off x="794916" y="1388786"/>
        <a:ext cx="841897" cy="534812"/>
      </dsp:txXfrm>
    </dsp:sp>
    <dsp:sp modelId="{E0D620BE-164B-4078-8DD3-B1952B6704BB}">
      <dsp:nvSpPr>
        <dsp:cNvPr id="0" name=""/>
        <dsp:cNvSpPr/>
      </dsp:nvSpPr>
      <dsp:spPr>
        <a:xfrm>
          <a:off x="722458" y="353666"/>
          <a:ext cx="2898336" cy="2898336"/>
        </a:xfrm>
        <a:prstGeom prst="pie">
          <a:avLst>
            <a:gd name="adj1" fmla="val 13114284"/>
            <a:gd name="adj2" fmla="val 16200000"/>
          </a:avLst>
        </a:prstGeom>
        <a:gradFill rotWithShape="0">
          <a:gsLst>
            <a:gs pos="0">
              <a:schemeClr val="accent1">
                <a:shade val="80000"/>
                <a:hueOff val="271263"/>
                <a:satOff val="5175"/>
                <a:lumOff val="2285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271263"/>
                <a:satOff val="5175"/>
                <a:lumOff val="2285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271263"/>
                <a:satOff val="5175"/>
                <a:lumOff val="2285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 smtClean="0"/>
            <a:t>тестирование </a:t>
          </a:r>
          <a:endParaRPr lang="ru-RU" sz="1000" b="0" kern="1200" dirty="0"/>
        </a:p>
      </dsp:txBody>
      <dsp:txXfrm>
        <a:off x="1350431" y="629698"/>
        <a:ext cx="793592" cy="50030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577FF7-B913-4D6D-8A1F-1C796A27229A}">
      <dsp:nvSpPr>
        <dsp:cNvPr id="0" name=""/>
        <dsp:cNvSpPr/>
      </dsp:nvSpPr>
      <dsp:spPr>
        <a:xfrm>
          <a:off x="0" y="0"/>
          <a:ext cx="6877815" cy="11946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Во-первых, дистанционное обучение требует значительных квалифицированных трудозатрат для разработки и производства программ, гарантирующих высокое качество обучения. </a:t>
          </a:r>
          <a:endParaRPr lang="ru-RU" sz="1700" kern="1200" dirty="0"/>
        </a:p>
      </dsp:txBody>
      <dsp:txXfrm>
        <a:off x="34991" y="34991"/>
        <a:ext cx="6807833" cy="1124691"/>
      </dsp:txXfrm>
    </dsp:sp>
    <dsp:sp modelId="{EB3DAE20-1B90-4F66-8773-19A5BD21B346}">
      <dsp:nvSpPr>
        <dsp:cNvPr id="0" name=""/>
        <dsp:cNvSpPr/>
      </dsp:nvSpPr>
      <dsp:spPr>
        <a:xfrm rot="5400000">
          <a:off x="3214906" y="1224540"/>
          <a:ext cx="448002" cy="537603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-5400000">
        <a:off x="3277627" y="1269341"/>
        <a:ext cx="322561" cy="313601"/>
      </dsp:txXfrm>
    </dsp:sp>
    <dsp:sp modelId="{C9B01DD6-CF80-4C7F-B875-1378B759B8F6}">
      <dsp:nvSpPr>
        <dsp:cNvPr id="0" name=""/>
        <dsp:cNvSpPr/>
      </dsp:nvSpPr>
      <dsp:spPr>
        <a:xfrm>
          <a:off x="0" y="1792010"/>
          <a:ext cx="6877815" cy="11946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Во-вторых, на наш взгляд самое главное, обеспечение контроля клинического опыта. </a:t>
          </a:r>
          <a:endParaRPr lang="ru-RU" sz="1700" kern="1200" dirty="0"/>
        </a:p>
      </dsp:txBody>
      <dsp:txXfrm>
        <a:off x="34991" y="1827001"/>
        <a:ext cx="6807833" cy="1124691"/>
      </dsp:txXfrm>
    </dsp:sp>
    <dsp:sp modelId="{682106CC-F157-4592-97DE-0F37319E857C}">
      <dsp:nvSpPr>
        <dsp:cNvPr id="0" name=""/>
        <dsp:cNvSpPr/>
      </dsp:nvSpPr>
      <dsp:spPr>
        <a:xfrm rot="5400000">
          <a:off x="3214906" y="3016551"/>
          <a:ext cx="448002" cy="537603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-5400000">
        <a:off x="3277627" y="3061352"/>
        <a:ext cx="322561" cy="313601"/>
      </dsp:txXfrm>
    </dsp:sp>
    <dsp:sp modelId="{313DF884-304D-4F60-A4DC-E6E9D1F85570}">
      <dsp:nvSpPr>
        <dsp:cNvPr id="0" name=""/>
        <dsp:cNvSpPr/>
      </dsp:nvSpPr>
      <dsp:spPr>
        <a:xfrm>
          <a:off x="0" y="3584021"/>
          <a:ext cx="6877815" cy="11946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При дистанционном обучении трудно обеспечить развитие практических умений без интегрированного обучения «лицом к лицу», «из рук в руки». </a:t>
          </a:r>
          <a:endParaRPr lang="ru-RU" sz="1700" kern="1200" dirty="0"/>
        </a:p>
      </dsp:txBody>
      <dsp:txXfrm>
        <a:off x="34991" y="3619012"/>
        <a:ext cx="6807833" cy="11246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7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/>
              <a:t>Образец текста</a:t>
            </a:r>
          </a:p>
          <a:p>
            <a:pPr lvl="1"/>
            <a:r>
              <a:rPr lang="ru-RU" altLang="ru-RU" noProof="0"/>
              <a:t>Второй уровень</a:t>
            </a:r>
          </a:p>
          <a:p>
            <a:pPr lvl="2"/>
            <a:r>
              <a:rPr lang="ru-RU" altLang="ru-RU" noProof="0"/>
              <a:t>Третий уровень</a:t>
            </a:r>
          </a:p>
          <a:p>
            <a:pPr lvl="3"/>
            <a:r>
              <a:rPr lang="ru-RU" altLang="ru-RU" noProof="0"/>
              <a:t>Четвертый уровень</a:t>
            </a:r>
          </a:p>
          <a:p>
            <a:pPr lvl="4"/>
            <a:r>
              <a:rPr lang="ru-RU" altLang="ru-RU" noProof="0"/>
              <a:t>Пятый уровень</a:t>
            </a:r>
          </a:p>
        </p:txBody>
      </p:sp>
      <p:sp>
        <p:nvSpPr>
          <p:cNvPr id="267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67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0814FFE-80D8-4731-A12E-2EC491DBB6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814FFE-80D8-4731-A12E-2EC491DBB66E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6145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>
                  <a:gd name="T0" fmla="*/ 0 w 5184"/>
                  <a:gd name="T1" fmla="*/ 3159 h 3159"/>
                  <a:gd name="T2" fmla="*/ 5200 w 5184"/>
                  <a:gd name="T3" fmla="*/ 3159 h 3159"/>
                  <a:gd name="T4" fmla="*/ 5200 w 5184"/>
                  <a:gd name="T5" fmla="*/ 0 h 3159"/>
                  <a:gd name="T6" fmla="*/ 0 w 5184"/>
                  <a:gd name="T7" fmla="*/ 0 h 3159"/>
                  <a:gd name="T8" fmla="*/ 0 w 5184"/>
                  <a:gd name="T9" fmla="*/ 3159 h 3159"/>
                  <a:gd name="T10" fmla="*/ 0 w 5184"/>
                  <a:gd name="T11" fmla="*/ 3159 h 31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>
                  <a:gd name="T0" fmla="*/ 0 w 556"/>
                  <a:gd name="T1" fmla="*/ 0 h 3159"/>
                  <a:gd name="T2" fmla="*/ 0 w 556"/>
                  <a:gd name="T3" fmla="*/ 3159 h 3159"/>
                  <a:gd name="T4" fmla="*/ 558 w 556"/>
                  <a:gd name="T5" fmla="*/ 3159 h 3159"/>
                  <a:gd name="T6" fmla="*/ 558 w 556"/>
                  <a:gd name="T7" fmla="*/ 0 h 3159"/>
                  <a:gd name="T8" fmla="*/ 0 w 556"/>
                  <a:gd name="T9" fmla="*/ 0 h 3159"/>
                  <a:gd name="T10" fmla="*/ 0 w 556"/>
                  <a:gd name="T11" fmla="*/ 0 h 31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>
                <a:gd name="T0" fmla="*/ 0 w 12"/>
                <a:gd name="T1" fmla="*/ 0 h 420"/>
                <a:gd name="T2" fmla="*/ 0 w 12"/>
                <a:gd name="T3" fmla="*/ 420 h 420"/>
                <a:gd name="T4" fmla="*/ 12 w 12"/>
                <a:gd name="T5" fmla="*/ 420 h 420"/>
                <a:gd name="T6" fmla="*/ 12 w 12"/>
                <a:gd name="T7" fmla="*/ 0 h 420"/>
                <a:gd name="T8" fmla="*/ 0 w 12"/>
                <a:gd name="T9" fmla="*/ 0 h 420"/>
                <a:gd name="T10" fmla="*/ 0 w 12"/>
                <a:gd name="T1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>
                <a:gd name="T0" fmla="*/ 252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2 w 251"/>
                <a:gd name="T7" fmla="*/ 12 h 12"/>
                <a:gd name="T8" fmla="*/ 252 w 251"/>
                <a:gd name="T9" fmla="*/ 0 h 12"/>
                <a:gd name="T10" fmla="*/ 252 w 251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351 w 251"/>
                <a:gd name="T5" fmla="*/ 12 h 12"/>
                <a:gd name="T6" fmla="*/ 351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39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39 w 4724"/>
                  <a:gd name="T7" fmla="*/ 12 h 12"/>
                  <a:gd name="T8" fmla="*/ 4739 w 4724"/>
                  <a:gd name="T9" fmla="*/ 0 h 12"/>
                  <a:gd name="T10" fmla="*/ 4739 w 4724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1" hangingPunct="1">
                  <a:defRPr/>
                </a:pPr>
                <a:endParaRPr lang="ru-RU"/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ru-RU" altLang="ru-RU" noProof="0"/>
              <a:t>Образец подзаголовка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AE783DC-6658-4105-80A1-C88D3FBB66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3044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35AFA-80E4-464C-84EC-EB83A5A8E3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4537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32588" y="188913"/>
            <a:ext cx="2160587" cy="59070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0825" y="188913"/>
            <a:ext cx="6329363" cy="59070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AFA7C-CFD6-44CA-B88B-AC7C6F3F7E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8302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E783DC-6658-4105-80A1-C88D3FBB662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5749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570A3-F223-4D35-BF73-E8E63102027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2714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7F21CC-1A14-4757-A781-0FD2BB88088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359863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F5D3C8-0FA9-4C41-82C2-438B60868F6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4099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33BB0-86D7-47A3-912D-A3DC94F947D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50626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6C675-E41B-413A-BA79-CA0029DAB89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64244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D11F3-655D-4621-ABEB-76A9592EFE5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713390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9FDAA2-BA7D-469A-80A1-D3C2C47C35A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8993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570A3-F223-4D35-BF73-E8E6310202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30676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EA2212-21EB-439C-9614-6B7534AED35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0008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35AFA-80E4-464C-84EC-EB83A5A8E3D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25058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7AFA7C-CFD6-44CA-B88B-AC7C6F3F7E9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091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F21CC-1A14-4757-A781-0FD2BB8808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2891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850" y="1981200"/>
            <a:ext cx="4208463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4713" y="1981200"/>
            <a:ext cx="4208462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5D3C8-0FA9-4C41-82C2-438B60868F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2266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33BB0-86D7-47A3-912D-A3DC94F947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3237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6C675-E41B-413A-BA79-CA0029DAB8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6995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11F3-655D-4621-ABEB-76A9592EFE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666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FDAA2-BA7D-469A-80A1-D3C2C47C35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3369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A2212-21EB-439C-9614-6B7534AED3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316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032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>
                <a:gd name="T0" fmla="*/ 0 w 5184"/>
                <a:gd name="T1" fmla="*/ 3159 h 3159"/>
                <a:gd name="T2" fmla="*/ 5200 w 5184"/>
                <a:gd name="T3" fmla="*/ 3159 h 3159"/>
                <a:gd name="T4" fmla="*/ 5200 w 5184"/>
                <a:gd name="T5" fmla="*/ 0 h 3159"/>
                <a:gd name="T6" fmla="*/ 0 w 5184"/>
                <a:gd name="T7" fmla="*/ 0 h 3159"/>
                <a:gd name="T8" fmla="*/ 0 w 5184"/>
                <a:gd name="T9" fmla="*/ 3159 h 3159"/>
                <a:gd name="T10" fmla="*/ 0 w 5184"/>
                <a:gd name="T11" fmla="*/ 3159 h 31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>
                <a:gd name="T0" fmla="*/ 0 w 556"/>
                <a:gd name="T1" fmla="*/ 0 h 3159"/>
                <a:gd name="T2" fmla="*/ 0 w 556"/>
                <a:gd name="T3" fmla="*/ 3159 h 3159"/>
                <a:gd name="T4" fmla="*/ 558 w 556"/>
                <a:gd name="T5" fmla="*/ 3159 h 3159"/>
                <a:gd name="T6" fmla="*/ 558 w 556"/>
                <a:gd name="T7" fmla="*/ 0 h 3159"/>
                <a:gd name="T8" fmla="*/ 0 w 556"/>
                <a:gd name="T9" fmla="*/ 0 h 3159"/>
                <a:gd name="T10" fmla="*/ 0 w 556"/>
                <a:gd name="T11" fmla="*/ 0 h 31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035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6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7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39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39 w 4724"/>
                  <a:gd name="T7" fmla="*/ 12 h 12"/>
                  <a:gd name="T8" fmla="*/ 4739 w 4724"/>
                  <a:gd name="T9" fmla="*/ 0 h 12"/>
                  <a:gd name="T10" fmla="*/ 4739 w 4724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9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5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>
                  <a:gd name="T0" fmla="*/ 0 w 12"/>
                  <a:gd name="T1" fmla="*/ 0 h 420"/>
                  <a:gd name="T2" fmla="*/ 0 w 12"/>
                  <a:gd name="T3" fmla="*/ 420 h 420"/>
                  <a:gd name="T4" fmla="*/ 12 w 12"/>
                  <a:gd name="T5" fmla="*/ 420 h 420"/>
                  <a:gd name="T6" fmla="*/ 12 w 12"/>
                  <a:gd name="T7" fmla="*/ 0 h 420"/>
                  <a:gd name="T8" fmla="*/ 0 w 12"/>
                  <a:gd name="T9" fmla="*/ 0 h 420"/>
                  <a:gd name="T10" fmla="*/ 0 w 12"/>
                  <a:gd name="T1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1" hangingPunct="1">
                  <a:defRPr/>
                </a:pPr>
                <a:endParaRPr lang="ru-RU"/>
              </a:p>
            </p:txBody>
          </p:sp>
          <p:sp>
            <p:nvSpPr>
              <p:cNvPr id="1041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>
                  <a:gd name="T0" fmla="*/ 0 w 251"/>
                  <a:gd name="T1" fmla="*/ 0 h 12"/>
                  <a:gd name="T2" fmla="*/ 0 w 251"/>
                  <a:gd name="T3" fmla="*/ 12 h 12"/>
                  <a:gd name="T4" fmla="*/ 351 w 251"/>
                  <a:gd name="T5" fmla="*/ 12 h 12"/>
                  <a:gd name="T6" fmla="*/ 351 w 251"/>
                  <a:gd name="T7" fmla="*/ 0 h 12"/>
                  <a:gd name="T8" fmla="*/ 0 w 251"/>
                  <a:gd name="T9" fmla="*/ 0 h 12"/>
                  <a:gd name="T10" fmla="*/ 0 w 251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2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>
                  <a:gd name="T0" fmla="*/ 252 w 251"/>
                  <a:gd name="T1" fmla="*/ 0 h 12"/>
                  <a:gd name="T2" fmla="*/ 0 w 251"/>
                  <a:gd name="T3" fmla="*/ 0 h 12"/>
                  <a:gd name="T4" fmla="*/ 0 w 251"/>
                  <a:gd name="T5" fmla="*/ 12 h 12"/>
                  <a:gd name="T6" fmla="*/ 252 w 251"/>
                  <a:gd name="T7" fmla="*/ 12 h 12"/>
                  <a:gd name="T8" fmla="*/ 252 w 251"/>
                  <a:gd name="T9" fmla="*/ 0 h 12"/>
                  <a:gd name="T10" fmla="*/ 252 w 251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8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1" hangingPunct="1">
                  <a:defRPr/>
                </a:pPr>
                <a:endParaRPr lang="ru-RU"/>
              </a:p>
            </p:txBody>
          </p:sp>
        </p:grpSp>
      </p:grpSp>
      <p:sp>
        <p:nvSpPr>
          <p:cNvPr id="1127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88913"/>
            <a:ext cx="864235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981200"/>
            <a:ext cx="856932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/>
          </a:p>
        </p:txBody>
      </p:sp>
      <p:sp>
        <p:nvSpPr>
          <p:cNvPr id="1128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28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28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6E8A067-3B48-44D3-A2E4-6A8CA5DCF1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6E8A067-3B48-44D3-A2E4-6A8CA5DCF16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0442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13" Type="http://schemas.microsoft.com/office/2007/relationships/diagramDrawing" Target="../diagrams/drawing7.xml"/><Relationship Id="rId18" Type="http://schemas.microsoft.com/office/2007/relationships/diagramDrawing" Target="../diagrams/drawing8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6.xml"/><Relationship Id="rId12" Type="http://schemas.openxmlformats.org/officeDocument/2006/relationships/diagramColors" Target="../diagrams/colors7.xml"/><Relationship Id="rId17" Type="http://schemas.openxmlformats.org/officeDocument/2006/relationships/diagramColors" Target="../diagrams/colors8.xml"/><Relationship Id="rId2" Type="http://schemas.openxmlformats.org/officeDocument/2006/relationships/notesSlide" Target="../notesSlides/notesSlide1.xml"/><Relationship Id="rId16" Type="http://schemas.openxmlformats.org/officeDocument/2006/relationships/diagramQuickStyle" Target="../diagrams/quickStyle8.xml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6.xml"/><Relationship Id="rId11" Type="http://schemas.openxmlformats.org/officeDocument/2006/relationships/diagramQuickStyle" Target="../diagrams/quickStyle7.xml"/><Relationship Id="rId5" Type="http://schemas.openxmlformats.org/officeDocument/2006/relationships/diagramLayout" Target="../diagrams/layout6.xml"/><Relationship Id="rId15" Type="http://schemas.openxmlformats.org/officeDocument/2006/relationships/diagramLayout" Target="../diagrams/layout8.xml"/><Relationship Id="rId10" Type="http://schemas.openxmlformats.org/officeDocument/2006/relationships/diagramLayout" Target="../diagrams/layout7.xml"/><Relationship Id="rId4" Type="http://schemas.openxmlformats.org/officeDocument/2006/relationships/diagramData" Target="../diagrams/data6.xml"/><Relationship Id="rId9" Type="http://schemas.openxmlformats.org/officeDocument/2006/relationships/diagramData" Target="../diagrams/data7.xml"/><Relationship Id="rId14" Type="http://schemas.openxmlformats.org/officeDocument/2006/relationships/diagramData" Target="../diagrams/data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11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4.xml"/><Relationship Id="rId13" Type="http://schemas.openxmlformats.org/officeDocument/2006/relationships/diagramData" Target="../diagrams/data15.xml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12" Type="http://schemas.microsoft.com/office/2007/relationships/diagramDrawing" Target="../diagrams/drawing14.xml"/><Relationship Id="rId17" Type="http://schemas.microsoft.com/office/2007/relationships/diagramDrawing" Target="../diagrams/drawing15.xml"/><Relationship Id="rId2" Type="http://schemas.openxmlformats.org/officeDocument/2006/relationships/image" Target="../media/image3.png"/><Relationship Id="rId16" Type="http://schemas.openxmlformats.org/officeDocument/2006/relationships/diagramColors" Target="../diagrams/colors15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3.xml"/><Relationship Id="rId11" Type="http://schemas.openxmlformats.org/officeDocument/2006/relationships/diagramColors" Target="../diagrams/colors14.xml"/><Relationship Id="rId5" Type="http://schemas.openxmlformats.org/officeDocument/2006/relationships/diagramQuickStyle" Target="../diagrams/quickStyle13.xml"/><Relationship Id="rId15" Type="http://schemas.openxmlformats.org/officeDocument/2006/relationships/diagramQuickStyle" Target="../diagrams/quickStyle15.xml"/><Relationship Id="rId10" Type="http://schemas.openxmlformats.org/officeDocument/2006/relationships/diagramQuickStyle" Target="../diagrams/quickStyle14.xml"/><Relationship Id="rId4" Type="http://schemas.openxmlformats.org/officeDocument/2006/relationships/diagramLayout" Target="../diagrams/layout13.xml"/><Relationship Id="rId9" Type="http://schemas.openxmlformats.org/officeDocument/2006/relationships/diagramLayout" Target="../diagrams/layout14.xml"/><Relationship Id="rId14" Type="http://schemas.openxmlformats.org/officeDocument/2006/relationships/diagramLayout" Target="../diagrams/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E783DC-6658-4105-80A1-C88D3FBB662F}" type="slidenum">
              <a:rPr lang="ru-RU" altLang="ru-RU" smtClean="0"/>
              <a:pPr>
                <a:defRPr/>
              </a:pPr>
              <a:t>1</a:t>
            </a:fld>
            <a:endParaRPr lang="ru-RU" altLang="ru-RU"/>
          </a:p>
        </p:txBody>
      </p:sp>
      <p:sp>
        <p:nvSpPr>
          <p:cNvPr id="5" name="object 2"/>
          <p:cNvSpPr/>
          <p:nvPr/>
        </p:nvSpPr>
        <p:spPr>
          <a:xfrm>
            <a:off x="2627783" y="3760322"/>
            <a:ext cx="6341364" cy="2125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3"/>
          <p:cNvSpPr/>
          <p:nvPr/>
        </p:nvSpPr>
        <p:spPr>
          <a:xfrm>
            <a:off x="2662671" y="3853873"/>
            <a:ext cx="6142673" cy="4286"/>
          </a:xfrm>
          <a:custGeom>
            <a:avLst/>
            <a:gdLst/>
            <a:ahLst/>
            <a:cxnLst/>
            <a:rect l="l" t="t" r="r" b="b"/>
            <a:pathLst>
              <a:path w="8190230" h="5714">
                <a:moveTo>
                  <a:pt x="0" y="5714"/>
                </a:moveTo>
                <a:lnTo>
                  <a:pt x="8189722" y="0"/>
                </a:lnTo>
              </a:path>
            </a:pathLst>
          </a:custGeom>
          <a:ln w="28955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4"/>
          <p:cNvSpPr/>
          <p:nvPr/>
        </p:nvSpPr>
        <p:spPr>
          <a:xfrm>
            <a:off x="323528" y="1988840"/>
            <a:ext cx="2048255" cy="20482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371783" y="2278227"/>
            <a:ext cx="6336704" cy="14694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ДИСТАНЦИОННОЕ ОБУЧЕНИЕ И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ЭЛЕКТРОННЫЕ МОДУЛИ ПО СПЕЦИАЛЬНОСТИ «СУДЕБНО-МЕДИЦИНСКАЯ ЭКСПЕРТИЗА ОДИН ИЗ ЭЛЕМЕНТОВ СИСТЕМЫ НЕПРЕРЫВНОГО МЕДИЦИНСКОГО ОБРАЗОВАНИЯ </a:t>
            </a:r>
            <a:endParaRPr lang="ru-RU" sz="28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3"/>
          <p:cNvSpPr>
            <a:spLocks noChangeArrowheads="1"/>
          </p:cNvSpPr>
          <p:nvPr/>
        </p:nvSpPr>
        <p:spPr bwMode="auto">
          <a:xfrm>
            <a:off x="262496" y="5668214"/>
            <a:ext cx="8678862" cy="68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defRPr sz="2000" b="1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64008"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32D2E"/>
              </a:buClr>
              <a:defRPr/>
            </a:pPr>
            <a:r>
              <a:rPr lang="ru-RU" altLang="ru-RU" sz="1600" dirty="0">
                <a:solidFill>
                  <a:srgbClr val="1F497D"/>
                </a:solidFill>
                <a:latin typeface="+mn-lt"/>
              </a:rPr>
              <a:t>Кислов Максим Александрович</a:t>
            </a:r>
          </a:p>
          <a:p>
            <a:pPr marL="64008"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32D2E"/>
              </a:buClr>
              <a:defRPr/>
            </a:pPr>
            <a:r>
              <a:rPr lang="ru-RU" altLang="ru-RU" sz="1600" b="0" dirty="0">
                <a:solidFill>
                  <a:srgbClr val="1F497D"/>
                </a:solidFill>
                <a:latin typeface="+mn-lt"/>
              </a:rPr>
              <a:t>Профессор кафедры судебной медицины ФУВ МОНИКИ им. М. Ф. Владимирского, </a:t>
            </a:r>
          </a:p>
          <a:p>
            <a:pPr marL="64008"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32D2E"/>
              </a:buClr>
              <a:defRPr/>
            </a:pPr>
            <a:r>
              <a:rPr lang="ru-RU" altLang="ru-RU" sz="1600" b="0" dirty="0">
                <a:solidFill>
                  <a:srgbClr val="1F497D"/>
                </a:solidFill>
                <a:latin typeface="+mn-lt"/>
              </a:rPr>
              <a:t>доктор медицинских наук</a:t>
            </a:r>
          </a:p>
        </p:txBody>
      </p:sp>
    </p:spTree>
    <p:extLst>
      <p:ext uri="{BB962C8B-B14F-4D97-AF65-F5344CB8AC3E}">
        <p14:creationId xmlns:p14="http://schemas.microsoft.com/office/powerpoint/2010/main" val="197429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570A3-F223-4D35-BF73-E8E63102027E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  <p:sp>
        <p:nvSpPr>
          <p:cNvPr id="5" name="Rectangle 31"/>
          <p:cNvSpPr>
            <a:spLocks noGrp="1" noChangeArrowheads="1"/>
          </p:cNvSpPr>
          <p:nvPr>
            <p:ph type="title"/>
          </p:nvPr>
        </p:nvSpPr>
        <p:spPr>
          <a:xfrm>
            <a:off x="148589" y="49249"/>
            <a:ext cx="7015699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http://</a:t>
            </a:r>
            <a:r>
              <a:rPr lang="ru-RU" sz="3200" b="1" dirty="0" smtClean="0">
                <a:solidFill>
                  <a:srgbClr val="C00000"/>
                </a:solidFill>
              </a:rPr>
              <a:t>www.sovetnmo.ru</a:t>
            </a:r>
            <a:endParaRPr lang="ru-RU" altLang="ru-RU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9" name="object 3"/>
          <p:cNvSpPr/>
          <p:nvPr/>
        </p:nvSpPr>
        <p:spPr>
          <a:xfrm>
            <a:off x="7092280" y="293554"/>
            <a:ext cx="1728192" cy="6037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5"/>
          <p:cNvSpPr/>
          <p:nvPr/>
        </p:nvSpPr>
        <p:spPr>
          <a:xfrm>
            <a:off x="148589" y="1206246"/>
            <a:ext cx="8887907" cy="62514"/>
          </a:xfrm>
          <a:custGeom>
            <a:avLst/>
            <a:gdLst/>
            <a:ahLst/>
            <a:cxnLst/>
            <a:rect l="l" t="t" r="r" b="b"/>
            <a:pathLst>
              <a:path w="11897995">
                <a:moveTo>
                  <a:pt x="0" y="0"/>
                </a:moveTo>
                <a:lnTo>
                  <a:pt x="11897614" y="0"/>
                </a:lnTo>
              </a:path>
            </a:pathLst>
          </a:custGeom>
          <a:ln w="2895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677" y="1628800"/>
            <a:ext cx="8605729" cy="3997794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>
            <a:off x="1907704" y="4077072"/>
            <a:ext cx="792088" cy="1440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0800000">
            <a:off x="755576" y="2996952"/>
            <a:ext cx="792088" cy="1440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39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570A3-F223-4D35-BF73-E8E63102027E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  <p:sp>
        <p:nvSpPr>
          <p:cNvPr id="5" name="Rectangle 31"/>
          <p:cNvSpPr>
            <a:spLocks noGrp="1" noChangeArrowheads="1"/>
          </p:cNvSpPr>
          <p:nvPr>
            <p:ph type="title"/>
          </p:nvPr>
        </p:nvSpPr>
        <p:spPr>
          <a:xfrm>
            <a:off x="148589" y="49249"/>
            <a:ext cx="7015699" cy="114300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http://www.sovetnmo.ru</a:t>
            </a:r>
            <a:endParaRPr lang="ru-RU" altLang="ru-RU" sz="2000" b="1" dirty="0">
              <a:latin typeface="+mn-lt"/>
            </a:endParaRPr>
          </a:p>
        </p:txBody>
      </p:sp>
      <p:sp>
        <p:nvSpPr>
          <p:cNvPr id="9" name="object 3"/>
          <p:cNvSpPr/>
          <p:nvPr/>
        </p:nvSpPr>
        <p:spPr>
          <a:xfrm>
            <a:off x="7092280" y="293554"/>
            <a:ext cx="1728192" cy="6037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5"/>
          <p:cNvSpPr/>
          <p:nvPr/>
        </p:nvSpPr>
        <p:spPr>
          <a:xfrm>
            <a:off x="148589" y="1206246"/>
            <a:ext cx="8887907" cy="62514"/>
          </a:xfrm>
          <a:custGeom>
            <a:avLst/>
            <a:gdLst/>
            <a:ahLst/>
            <a:cxnLst/>
            <a:rect l="l" t="t" r="r" b="b"/>
            <a:pathLst>
              <a:path w="11897995">
                <a:moveTo>
                  <a:pt x="0" y="0"/>
                </a:moveTo>
                <a:lnTo>
                  <a:pt x="11897614" y="0"/>
                </a:lnTo>
              </a:path>
            </a:pathLst>
          </a:custGeom>
          <a:ln w="2895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16" y="1916832"/>
            <a:ext cx="8280920" cy="3867075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>
            <a:off x="1331640" y="3284984"/>
            <a:ext cx="792088" cy="1440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1835696" y="3942952"/>
            <a:ext cx="792088" cy="1440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62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570A3-F223-4D35-BF73-E8E63102027E}" type="slidenum">
              <a:rPr lang="ru-RU" altLang="ru-RU" smtClean="0"/>
              <a:pPr>
                <a:defRPr/>
              </a:pPr>
              <a:t>12</a:t>
            </a:fld>
            <a:endParaRPr lang="ru-RU" altLang="ru-RU"/>
          </a:p>
        </p:txBody>
      </p:sp>
      <p:sp>
        <p:nvSpPr>
          <p:cNvPr id="5" name="Rectangle 31"/>
          <p:cNvSpPr>
            <a:spLocks noGrp="1" noChangeArrowheads="1"/>
          </p:cNvSpPr>
          <p:nvPr>
            <p:ph type="title"/>
          </p:nvPr>
        </p:nvSpPr>
        <p:spPr>
          <a:xfrm>
            <a:off x="148589" y="49249"/>
            <a:ext cx="7015699" cy="114300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http://www.sovetnmo.ru</a:t>
            </a:r>
            <a:endParaRPr lang="ru-RU" altLang="ru-RU" sz="2000" b="1" dirty="0">
              <a:latin typeface="+mn-lt"/>
            </a:endParaRPr>
          </a:p>
        </p:txBody>
      </p:sp>
      <p:sp>
        <p:nvSpPr>
          <p:cNvPr id="9" name="object 3"/>
          <p:cNvSpPr/>
          <p:nvPr/>
        </p:nvSpPr>
        <p:spPr>
          <a:xfrm>
            <a:off x="7092280" y="293554"/>
            <a:ext cx="1728192" cy="6037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5"/>
          <p:cNvSpPr/>
          <p:nvPr/>
        </p:nvSpPr>
        <p:spPr>
          <a:xfrm>
            <a:off x="148589" y="1206246"/>
            <a:ext cx="8887907" cy="62514"/>
          </a:xfrm>
          <a:custGeom>
            <a:avLst/>
            <a:gdLst/>
            <a:ahLst/>
            <a:cxnLst/>
            <a:rect l="l" t="t" r="r" b="b"/>
            <a:pathLst>
              <a:path w="11897995">
                <a:moveTo>
                  <a:pt x="0" y="0"/>
                </a:moveTo>
                <a:lnTo>
                  <a:pt x="11897614" y="0"/>
                </a:lnTo>
              </a:path>
            </a:pathLst>
          </a:custGeom>
          <a:ln w="2895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204864"/>
            <a:ext cx="7681757" cy="3397940"/>
          </a:xfrm>
          <a:prstGeom prst="rect">
            <a:avLst/>
          </a:prstGeom>
        </p:spPr>
      </p:pic>
      <p:sp>
        <p:nvSpPr>
          <p:cNvPr id="6" name="Левая фигурная скобка 5"/>
          <p:cNvSpPr/>
          <p:nvPr/>
        </p:nvSpPr>
        <p:spPr>
          <a:xfrm>
            <a:off x="3275856" y="2060848"/>
            <a:ext cx="648072" cy="3744416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92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570A3-F223-4D35-BF73-E8E63102027E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  <p:sp>
        <p:nvSpPr>
          <p:cNvPr id="5" name="Rectangle 31"/>
          <p:cNvSpPr>
            <a:spLocks noGrp="1" noChangeArrowheads="1"/>
          </p:cNvSpPr>
          <p:nvPr>
            <p:ph type="title"/>
          </p:nvPr>
        </p:nvSpPr>
        <p:spPr>
          <a:xfrm>
            <a:off x="148589" y="49249"/>
            <a:ext cx="7015699" cy="1143000"/>
          </a:xfrm>
        </p:spPr>
        <p:txBody>
          <a:bodyPr>
            <a:normAutofit/>
          </a:bodyPr>
          <a:lstStyle/>
          <a:p>
            <a:endParaRPr lang="ru-RU" altLang="ru-RU" sz="2000" b="1" dirty="0">
              <a:latin typeface="+mn-lt"/>
            </a:endParaRPr>
          </a:p>
        </p:txBody>
      </p:sp>
      <p:sp>
        <p:nvSpPr>
          <p:cNvPr id="9" name="object 3"/>
          <p:cNvSpPr/>
          <p:nvPr/>
        </p:nvSpPr>
        <p:spPr>
          <a:xfrm>
            <a:off x="7092280" y="293554"/>
            <a:ext cx="1728192" cy="6037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5"/>
          <p:cNvSpPr/>
          <p:nvPr/>
        </p:nvSpPr>
        <p:spPr>
          <a:xfrm>
            <a:off x="148589" y="1206246"/>
            <a:ext cx="8887907" cy="62514"/>
          </a:xfrm>
          <a:custGeom>
            <a:avLst/>
            <a:gdLst/>
            <a:ahLst/>
            <a:cxnLst/>
            <a:rect l="l" t="t" r="r" b="b"/>
            <a:pathLst>
              <a:path w="11897995">
                <a:moveTo>
                  <a:pt x="0" y="0"/>
                </a:moveTo>
                <a:lnTo>
                  <a:pt x="11897614" y="0"/>
                </a:lnTo>
              </a:path>
            </a:pathLst>
          </a:custGeom>
          <a:ln w="2895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2921169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 smtClean="0">
                <a:solidFill>
                  <a:srgbClr val="C00000"/>
                </a:solidFill>
                <a:latin typeface="Segoe Script" panose="030B0504020000000003" pitchFamily="66" charset="0"/>
              </a:rPr>
              <a:t>БЛАГОДАРЮ ЗА ВНИМАНИЕ</a:t>
            </a:r>
            <a:endParaRPr lang="ru-RU" altLang="ru-RU" dirty="0">
              <a:solidFill>
                <a:srgbClr val="C00000"/>
              </a:solidFill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83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/>
          </p:nvPr>
        </p:nvGraphicFramePr>
        <p:xfrm>
          <a:off x="1333353" y="191426"/>
          <a:ext cx="5238103" cy="605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522302696"/>
              </p:ext>
            </p:extLst>
          </p:nvPr>
        </p:nvGraphicFramePr>
        <p:xfrm>
          <a:off x="1461112" y="1397904"/>
          <a:ext cx="6297268" cy="7988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4" name="Схема 13"/>
          <p:cNvGraphicFramePr/>
          <p:nvPr>
            <p:extLst/>
          </p:nvPr>
        </p:nvGraphicFramePr>
        <p:xfrm>
          <a:off x="5043575" y="3247552"/>
          <a:ext cx="2569089" cy="228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2443762571"/>
              </p:ext>
            </p:extLst>
          </p:nvPr>
        </p:nvGraphicFramePr>
        <p:xfrm>
          <a:off x="1333353" y="3167159"/>
          <a:ext cx="6443053" cy="3192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4067770696"/>
              </p:ext>
            </p:extLst>
          </p:nvPr>
        </p:nvGraphicFramePr>
        <p:xfrm>
          <a:off x="1443085" y="2196731"/>
          <a:ext cx="6333322" cy="800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sp>
        <p:nvSpPr>
          <p:cNvPr id="7" name="Rectangle 31"/>
          <p:cNvSpPr>
            <a:spLocks noGrp="1" noChangeArrowheads="1"/>
          </p:cNvSpPr>
          <p:nvPr>
            <p:ph type="title"/>
          </p:nvPr>
        </p:nvSpPr>
        <p:spPr>
          <a:xfrm>
            <a:off x="148589" y="49249"/>
            <a:ext cx="7015699" cy="1143000"/>
          </a:xfrm>
        </p:spPr>
        <p:txBody>
          <a:bodyPr>
            <a:normAutofit/>
          </a:bodyPr>
          <a:lstStyle/>
          <a:p>
            <a:endParaRPr lang="ru-RU" altLang="ru-RU" sz="2000" b="1" dirty="0">
              <a:latin typeface="+mn-lt"/>
            </a:endParaRPr>
          </a:p>
        </p:txBody>
      </p:sp>
      <p:sp>
        <p:nvSpPr>
          <p:cNvPr id="8" name="object 3"/>
          <p:cNvSpPr/>
          <p:nvPr/>
        </p:nvSpPr>
        <p:spPr>
          <a:xfrm>
            <a:off x="7092280" y="293554"/>
            <a:ext cx="1728192" cy="603796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5"/>
          <p:cNvSpPr/>
          <p:nvPr/>
        </p:nvSpPr>
        <p:spPr>
          <a:xfrm>
            <a:off x="148589" y="1206246"/>
            <a:ext cx="8887907" cy="62514"/>
          </a:xfrm>
          <a:custGeom>
            <a:avLst/>
            <a:gdLst/>
            <a:ahLst/>
            <a:cxnLst/>
            <a:rect l="l" t="t" r="r" b="b"/>
            <a:pathLst>
              <a:path w="11897995">
                <a:moveTo>
                  <a:pt x="0" y="0"/>
                </a:moveTo>
                <a:lnTo>
                  <a:pt x="11897614" y="0"/>
                </a:lnTo>
              </a:path>
            </a:pathLst>
          </a:custGeom>
          <a:ln w="2895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1934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570A3-F223-4D35-BF73-E8E63102027E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  <p:sp>
        <p:nvSpPr>
          <p:cNvPr id="9" name="object 3"/>
          <p:cNvSpPr/>
          <p:nvPr/>
        </p:nvSpPr>
        <p:spPr>
          <a:xfrm>
            <a:off x="7092280" y="293554"/>
            <a:ext cx="1728192" cy="6037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5"/>
          <p:cNvSpPr/>
          <p:nvPr/>
        </p:nvSpPr>
        <p:spPr>
          <a:xfrm>
            <a:off x="148589" y="1206246"/>
            <a:ext cx="8887907" cy="62514"/>
          </a:xfrm>
          <a:custGeom>
            <a:avLst/>
            <a:gdLst/>
            <a:ahLst/>
            <a:cxnLst/>
            <a:rect l="l" t="t" r="r" b="b"/>
            <a:pathLst>
              <a:path w="11897995">
                <a:moveTo>
                  <a:pt x="0" y="0"/>
                </a:moveTo>
                <a:lnTo>
                  <a:pt x="11897614" y="0"/>
                </a:lnTo>
              </a:path>
            </a:pathLst>
          </a:custGeom>
          <a:ln w="2895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679378454"/>
              </p:ext>
            </p:extLst>
          </p:nvPr>
        </p:nvGraphicFramePr>
        <p:xfrm>
          <a:off x="5868144" y="1333882"/>
          <a:ext cx="3096344" cy="1565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3073783397"/>
              </p:ext>
            </p:extLst>
          </p:nvPr>
        </p:nvGraphicFramePr>
        <p:xfrm>
          <a:off x="69856" y="1333882"/>
          <a:ext cx="5935579" cy="2023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835279643"/>
              </p:ext>
            </p:extLst>
          </p:nvPr>
        </p:nvGraphicFramePr>
        <p:xfrm>
          <a:off x="4097223" y="3271075"/>
          <a:ext cx="4418127" cy="3450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pSp>
        <p:nvGrpSpPr>
          <p:cNvPr id="18" name="Группа 17"/>
          <p:cNvGrpSpPr/>
          <p:nvPr/>
        </p:nvGrpSpPr>
        <p:grpSpPr>
          <a:xfrm>
            <a:off x="323528" y="4740055"/>
            <a:ext cx="4095246" cy="59779"/>
            <a:chOff x="-3392100" y="-30953090"/>
            <a:chExt cx="13807116" cy="1909381"/>
          </a:xfrm>
        </p:grpSpPr>
        <p:sp>
          <p:nvSpPr>
            <p:cNvPr id="19" name="Шеврон 18"/>
            <p:cNvSpPr/>
            <p:nvPr/>
          </p:nvSpPr>
          <p:spPr>
            <a:xfrm>
              <a:off x="-3392100" y="-30613369"/>
              <a:ext cx="13807116" cy="1569660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Шеврон 4"/>
            <p:cNvSpPr txBox="1"/>
            <p:nvPr/>
          </p:nvSpPr>
          <p:spPr>
            <a:xfrm>
              <a:off x="-3149325" y="-30953090"/>
              <a:ext cx="12237458" cy="15696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4026" tIns="68009" rIns="68009" bIns="68009" numCol="1" spcCol="1270" anchor="ctr" anchorCtr="0">
              <a:noAutofit/>
            </a:bodyPr>
            <a:lstStyle/>
            <a:p>
              <a:pPr lvl="0" algn="ctr" defTabSz="2266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solidFill>
                    <a:srgbClr val="FF0000"/>
                  </a:solidFill>
                </a:rPr>
                <a:t>Использование современных информационных систем: </a:t>
              </a:r>
              <a:endParaRPr lang="ru-RU" kern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2" name="Rectangle 31"/>
          <p:cNvSpPr>
            <a:spLocks noGrp="1" noChangeArrowheads="1"/>
          </p:cNvSpPr>
          <p:nvPr>
            <p:ph type="title"/>
          </p:nvPr>
        </p:nvSpPr>
        <p:spPr>
          <a:xfrm>
            <a:off x="148589" y="49249"/>
            <a:ext cx="7015699" cy="1143000"/>
          </a:xfrm>
        </p:spPr>
        <p:txBody>
          <a:bodyPr>
            <a:normAutofit/>
          </a:bodyPr>
          <a:lstStyle/>
          <a:p>
            <a:pPr lvl="0" defTabSz="3556000">
              <a:spcAft>
                <a:spcPct val="35000"/>
              </a:spcAft>
            </a:pPr>
            <a:r>
              <a:rPr lang="ru-RU" sz="2000" b="1" dirty="0"/>
              <a:t>Преимущества дистанционных технологий последипломного обучения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8506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570A3-F223-4D35-BF73-E8E63102027E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  <p:sp>
        <p:nvSpPr>
          <p:cNvPr id="5" name="Rectangle 31"/>
          <p:cNvSpPr>
            <a:spLocks noGrp="1" noChangeArrowheads="1"/>
          </p:cNvSpPr>
          <p:nvPr>
            <p:ph type="title"/>
          </p:nvPr>
        </p:nvSpPr>
        <p:spPr>
          <a:xfrm>
            <a:off x="148589" y="49249"/>
            <a:ext cx="7015699" cy="1143000"/>
          </a:xfrm>
        </p:spPr>
        <p:txBody>
          <a:bodyPr>
            <a:normAutofit/>
          </a:bodyPr>
          <a:lstStyle/>
          <a:p>
            <a:r>
              <a:rPr lang="ru-RU" altLang="ru-RU" sz="2000" b="1" dirty="0" smtClean="0">
                <a:latin typeface="+mn-lt"/>
              </a:rPr>
              <a:t>ТРУДНОСТИ</a:t>
            </a:r>
            <a:endParaRPr lang="ru-RU" altLang="ru-RU" sz="2000" b="1" dirty="0">
              <a:latin typeface="+mn-lt"/>
            </a:endParaRPr>
          </a:p>
        </p:txBody>
      </p:sp>
      <p:sp>
        <p:nvSpPr>
          <p:cNvPr id="9" name="object 3"/>
          <p:cNvSpPr/>
          <p:nvPr/>
        </p:nvSpPr>
        <p:spPr>
          <a:xfrm>
            <a:off x="7092280" y="293554"/>
            <a:ext cx="1728192" cy="6037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5"/>
          <p:cNvSpPr/>
          <p:nvPr/>
        </p:nvSpPr>
        <p:spPr>
          <a:xfrm>
            <a:off x="148589" y="1206246"/>
            <a:ext cx="8887907" cy="62514"/>
          </a:xfrm>
          <a:custGeom>
            <a:avLst/>
            <a:gdLst/>
            <a:ahLst/>
            <a:cxnLst/>
            <a:rect l="l" t="t" r="r" b="b"/>
            <a:pathLst>
              <a:path w="11897995">
                <a:moveTo>
                  <a:pt x="0" y="0"/>
                </a:moveTo>
                <a:lnTo>
                  <a:pt x="11897614" y="0"/>
                </a:lnTo>
              </a:path>
            </a:pathLst>
          </a:custGeom>
          <a:ln w="2895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883748938"/>
              </p:ext>
            </p:extLst>
          </p:nvPr>
        </p:nvGraphicFramePr>
        <p:xfrm>
          <a:off x="1153634" y="1577656"/>
          <a:ext cx="6877815" cy="4778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4090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570A3-F223-4D35-BF73-E8E63102027E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  <p:sp>
        <p:nvSpPr>
          <p:cNvPr id="9" name="object 3"/>
          <p:cNvSpPr/>
          <p:nvPr/>
        </p:nvSpPr>
        <p:spPr>
          <a:xfrm>
            <a:off x="7092280" y="293554"/>
            <a:ext cx="1728192" cy="6037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5"/>
          <p:cNvSpPr/>
          <p:nvPr/>
        </p:nvSpPr>
        <p:spPr>
          <a:xfrm>
            <a:off x="148589" y="1206246"/>
            <a:ext cx="8887907" cy="62514"/>
          </a:xfrm>
          <a:custGeom>
            <a:avLst/>
            <a:gdLst/>
            <a:ahLst/>
            <a:cxnLst/>
            <a:rect l="l" t="t" r="r" b="b"/>
            <a:pathLst>
              <a:path w="11897995">
                <a:moveTo>
                  <a:pt x="0" y="0"/>
                </a:moveTo>
                <a:lnTo>
                  <a:pt x="11897614" y="0"/>
                </a:lnTo>
              </a:path>
            </a:pathLst>
          </a:custGeom>
          <a:ln w="2895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ctangle 31"/>
          <p:cNvSpPr>
            <a:spLocks noGrp="1" noChangeArrowheads="1"/>
          </p:cNvSpPr>
          <p:nvPr>
            <p:ph type="title"/>
          </p:nvPr>
        </p:nvSpPr>
        <p:spPr>
          <a:xfrm>
            <a:off x="148589" y="49249"/>
            <a:ext cx="7015699" cy="1143000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На кафедре судебной медицины разрабатывается учебная программа, направленная на обеспечение доступности, непрерывности и качества дополнительного профессионального образования </a:t>
            </a:r>
            <a:endParaRPr lang="ru-RU" altLang="ru-RU" sz="2000" b="1" dirty="0">
              <a:latin typeface="+mn-lt"/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1720719443"/>
              </p:ext>
            </p:extLst>
          </p:nvPr>
        </p:nvGraphicFramePr>
        <p:xfrm>
          <a:off x="395536" y="1282421"/>
          <a:ext cx="8640960" cy="1714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2945603401"/>
              </p:ext>
            </p:extLst>
          </p:nvPr>
        </p:nvGraphicFramePr>
        <p:xfrm>
          <a:off x="381624" y="3140968"/>
          <a:ext cx="8654871" cy="318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74606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570A3-F223-4D35-BF73-E8E63102027E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  <p:sp>
        <p:nvSpPr>
          <p:cNvPr id="9" name="object 3"/>
          <p:cNvSpPr/>
          <p:nvPr/>
        </p:nvSpPr>
        <p:spPr>
          <a:xfrm>
            <a:off x="7092280" y="293554"/>
            <a:ext cx="1728192" cy="6037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5"/>
          <p:cNvSpPr/>
          <p:nvPr/>
        </p:nvSpPr>
        <p:spPr>
          <a:xfrm>
            <a:off x="148589" y="1206246"/>
            <a:ext cx="8887907" cy="62514"/>
          </a:xfrm>
          <a:custGeom>
            <a:avLst/>
            <a:gdLst/>
            <a:ahLst/>
            <a:cxnLst/>
            <a:rect l="l" t="t" r="r" b="b"/>
            <a:pathLst>
              <a:path w="11897995">
                <a:moveTo>
                  <a:pt x="0" y="0"/>
                </a:moveTo>
                <a:lnTo>
                  <a:pt x="11897614" y="0"/>
                </a:lnTo>
              </a:path>
            </a:pathLst>
          </a:custGeom>
          <a:ln w="2895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883902920"/>
              </p:ext>
            </p:extLst>
          </p:nvPr>
        </p:nvGraphicFramePr>
        <p:xfrm>
          <a:off x="717926" y="1772816"/>
          <a:ext cx="8102546" cy="4507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angle 31"/>
          <p:cNvSpPr>
            <a:spLocks noGrp="1" noChangeArrowheads="1"/>
          </p:cNvSpPr>
          <p:nvPr>
            <p:ph type="title"/>
          </p:nvPr>
        </p:nvSpPr>
        <p:spPr>
          <a:xfrm>
            <a:off x="148589" y="49249"/>
            <a:ext cx="7015699" cy="1143000"/>
          </a:xfrm>
        </p:spPr>
        <p:txBody>
          <a:bodyPr>
            <a:normAutofit/>
          </a:bodyPr>
          <a:lstStyle/>
          <a:p>
            <a:pPr lvl="0"/>
            <a:r>
              <a:rPr lang="ru-RU" sz="1800" dirty="0">
                <a:ea typeface="Calibri" panose="020F0502020204030204" pitchFamily="34" charset="0"/>
                <a:cs typeface="Times New Roman" panose="02020603050405020304" pitchFamily="18" charset="0"/>
              </a:rPr>
              <a:t>Для слушателей цикла разрабатываются программы профессиональных модулей с использованием дистанционных образовательных технологий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4100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570A3-F223-4D35-BF73-E8E63102027E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  <p:sp>
        <p:nvSpPr>
          <p:cNvPr id="9" name="object 3"/>
          <p:cNvSpPr/>
          <p:nvPr/>
        </p:nvSpPr>
        <p:spPr>
          <a:xfrm>
            <a:off x="7092280" y="293554"/>
            <a:ext cx="1728192" cy="6037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5"/>
          <p:cNvSpPr/>
          <p:nvPr/>
        </p:nvSpPr>
        <p:spPr>
          <a:xfrm>
            <a:off x="148589" y="1206246"/>
            <a:ext cx="8887907" cy="62514"/>
          </a:xfrm>
          <a:custGeom>
            <a:avLst/>
            <a:gdLst/>
            <a:ahLst/>
            <a:cxnLst/>
            <a:rect l="l" t="t" r="r" b="b"/>
            <a:pathLst>
              <a:path w="11897995">
                <a:moveTo>
                  <a:pt x="0" y="0"/>
                </a:moveTo>
                <a:lnTo>
                  <a:pt x="11897614" y="0"/>
                </a:lnTo>
              </a:path>
            </a:pathLst>
          </a:custGeom>
          <a:ln w="2895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4106041700"/>
              </p:ext>
            </p:extLst>
          </p:nvPr>
        </p:nvGraphicFramePr>
        <p:xfrm>
          <a:off x="181628" y="1268760"/>
          <a:ext cx="8854867" cy="3643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1611570181"/>
              </p:ext>
            </p:extLst>
          </p:nvPr>
        </p:nvGraphicFramePr>
        <p:xfrm>
          <a:off x="148589" y="4946095"/>
          <a:ext cx="8887907" cy="874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442233935"/>
              </p:ext>
            </p:extLst>
          </p:nvPr>
        </p:nvGraphicFramePr>
        <p:xfrm>
          <a:off x="148589" y="5957382"/>
          <a:ext cx="8887907" cy="797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26614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570A3-F223-4D35-BF73-E8E63102027E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  <p:sp>
        <p:nvSpPr>
          <p:cNvPr id="9" name="object 3"/>
          <p:cNvSpPr/>
          <p:nvPr/>
        </p:nvSpPr>
        <p:spPr>
          <a:xfrm>
            <a:off x="7092280" y="293554"/>
            <a:ext cx="1728192" cy="6037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5"/>
          <p:cNvSpPr/>
          <p:nvPr/>
        </p:nvSpPr>
        <p:spPr>
          <a:xfrm>
            <a:off x="148589" y="1206246"/>
            <a:ext cx="8887907" cy="62514"/>
          </a:xfrm>
          <a:custGeom>
            <a:avLst/>
            <a:gdLst/>
            <a:ahLst/>
            <a:cxnLst/>
            <a:rect l="l" t="t" r="r" b="b"/>
            <a:pathLst>
              <a:path w="11897995">
                <a:moveTo>
                  <a:pt x="0" y="0"/>
                </a:moveTo>
                <a:lnTo>
                  <a:pt x="11897614" y="0"/>
                </a:lnTo>
              </a:path>
            </a:pathLst>
          </a:custGeom>
          <a:ln w="2895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921989158"/>
              </p:ext>
            </p:extLst>
          </p:nvPr>
        </p:nvGraphicFramePr>
        <p:xfrm>
          <a:off x="781447" y="2024423"/>
          <a:ext cx="7724775" cy="3553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angle 31"/>
          <p:cNvSpPr>
            <a:spLocks noGrp="1" noChangeArrowheads="1"/>
          </p:cNvSpPr>
          <p:nvPr>
            <p:ph type="title"/>
          </p:nvPr>
        </p:nvSpPr>
        <p:spPr>
          <a:xfrm>
            <a:off x="148589" y="49249"/>
            <a:ext cx="7015699" cy="1143000"/>
          </a:xfrm>
        </p:spPr>
        <p:txBody>
          <a:bodyPr>
            <a:normAutofit/>
          </a:bodyPr>
          <a:lstStyle/>
          <a:p>
            <a:r>
              <a:rPr lang="ru-RU" sz="1800" dirty="0"/>
              <a:t>Развитие дистанционных образовательных технологий электронного обучения на кафедре ФУВ МОНИКИ </a:t>
            </a:r>
            <a:r>
              <a:rPr lang="ru-RU" sz="1800" dirty="0" smtClean="0"/>
              <a:t>позволит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78697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570A3-F223-4D35-BF73-E8E63102027E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  <p:sp>
        <p:nvSpPr>
          <p:cNvPr id="5" name="Rectangle 31"/>
          <p:cNvSpPr>
            <a:spLocks noGrp="1" noChangeArrowheads="1"/>
          </p:cNvSpPr>
          <p:nvPr>
            <p:ph type="title"/>
          </p:nvPr>
        </p:nvSpPr>
        <p:spPr>
          <a:xfrm>
            <a:off x="148589" y="49249"/>
            <a:ext cx="7015699" cy="1143000"/>
          </a:xfrm>
        </p:spPr>
        <p:txBody>
          <a:bodyPr>
            <a:normAutofit/>
          </a:bodyPr>
          <a:lstStyle/>
          <a:p>
            <a:r>
              <a:rPr lang="ru-RU" altLang="ru-RU" sz="2000" b="1" dirty="0" smtClean="0">
                <a:latin typeface="+mn-lt"/>
              </a:rPr>
              <a:t>ВЫВОДЫ</a:t>
            </a:r>
            <a:endParaRPr lang="ru-RU" altLang="ru-RU" sz="2000" b="1" dirty="0">
              <a:latin typeface="+mn-lt"/>
            </a:endParaRPr>
          </a:p>
        </p:txBody>
      </p:sp>
      <p:sp>
        <p:nvSpPr>
          <p:cNvPr id="9" name="object 3"/>
          <p:cNvSpPr/>
          <p:nvPr/>
        </p:nvSpPr>
        <p:spPr>
          <a:xfrm>
            <a:off x="7092280" y="293554"/>
            <a:ext cx="1728192" cy="6037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5"/>
          <p:cNvSpPr/>
          <p:nvPr/>
        </p:nvSpPr>
        <p:spPr>
          <a:xfrm>
            <a:off x="148589" y="1206246"/>
            <a:ext cx="8887907" cy="62514"/>
          </a:xfrm>
          <a:custGeom>
            <a:avLst/>
            <a:gdLst/>
            <a:ahLst/>
            <a:cxnLst/>
            <a:rect l="l" t="t" r="r" b="b"/>
            <a:pathLst>
              <a:path w="11897995">
                <a:moveTo>
                  <a:pt x="0" y="0"/>
                </a:moveTo>
                <a:lnTo>
                  <a:pt x="11897614" y="0"/>
                </a:lnTo>
              </a:path>
            </a:pathLst>
          </a:custGeom>
          <a:ln w="28956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1288105560"/>
              </p:ext>
            </p:extLst>
          </p:nvPr>
        </p:nvGraphicFramePr>
        <p:xfrm>
          <a:off x="251520" y="1340768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6608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</a:defRPr>
        </a:defPPr>
      </a:lstStyle>
    </a:lnDef>
  </a:objectDefaults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4248</TotalTime>
  <Words>870</Words>
  <Application>Microsoft Office PowerPoint</Application>
  <PresentationFormat>Экран (4:3)</PresentationFormat>
  <Paragraphs>112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Segoe Script</vt:lpstr>
      <vt:lpstr>Tahoma</vt:lpstr>
      <vt:lpstr>Times New Roman</vt:lpstr>
      <vt:lpstr>Wingdings</vt:lpstr>
      <vt:lpstr>Сумерки</vt:lpstr>
      <vt:lpstr>Тема Office</vt:lpstr>
      <vt:lpstr>Презентация PowerPoint</vt:lpstr>
      <vt:lpstr>Презентация PowerPoint</vt:lpstr>
      <vt:lpstr>Преимущества дистанционных технологий последипломного обучения</vt:lpstr>
      <vt:lpstr>ТРУДНОСТИ</vt:lpstr>
      <vt:lpstr>На кафедре судебной медицины разрабатывается учебная программа, направленная на обеспечение доступности, непрерывности и качества дополнительного профессионального образования </vt:lpstr>
      <vt:lpstr>Для слушателей цикла разрабатываются программы профессиональных модулей с использованием дистанционных образовательных технологий</vt:lpstr>
      <vt:lpstr>Презентация PowerPoint</vt:lpstr>
      <vt:lpstr>Развитие дистанционных образовательных технологий электронного обучения на кафедре ФУВ МОНИКИ позволит</vt:lpstr>
      <vt:lpstr>ВЫВОДЫ</vt:lpstr>
      <vt:lpstr>http://www.sovetnmo.ru</vt:lpstr>
      <vt:lpstr>http://www.sovetnmo.ru</vt:lpstr>
      <vt:lpstr>http://www.sovetnmo.ru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Максим Кислов</dc:creator>
  <cp:lastModifiedBy>Кислов</cp:lastModifiedBy>
  <cp:revision>142</cp:revision>
  <dcterms:created xsi:type="dcterms:W3CDTF">1601-01-01T00:00:00Z</dcterms:created>
  <dcterms:modified xsi:type="dcterms:W3CDTF">2019-02-18T05:37:47Z</dcterms:modified>
</cp:coreProperties>
</file>